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90" r:id="rId2"/>
    <p:sldId id="391" r:id="rId3"/>
    <p:sldId id="409" r:id="rId4"/>
    <p:sldId id="395" r:id="rId5"/>
    <p:sldId id="347" r:id="rId6"/>
    <p:sldId id="396" r:id="rId7"/>
    <p:sldId id="399" r:id="rId8"/>
    <p:sldId id="400" r:id="rId9"/>
    <p:sldId id="288" r:id="rId10"/>
    <p:sldId id="397" r:id="rId11"/>
    <p:sldId id="358" r:id="rId12"/>
    <p:sldId id="359" r:id="rId13"/>
    <p:sldId id="360" r:id="rId14"/>
    <p:sldId id="363" r:id="rId15"/>
    <p:sldId id="401" r:id="rId16"/>
    <p:sldId id="365" r:id="rId17"/>
    <p:sldId id="364" r:id="rId18"/>
    <p:sldId id="403" r:id="rId19"/>
    <p:sldId id="406" r:id="rId20"/>
    <p:sldId id="408" r:id="rId21"/>
    <p:sldId id="407" r:id="rId22"/>
    <p:sldId id="405" r:id="rId23"/>
    <p:sldId id="404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1CADE4"/>
    <a:srgbClr val="D9D9D9"/>
    <a:srgbClr val="FFFFFF"/>
    <a:srgbClr val="008FFF"/>
    <a:srgbClr val="0083CD"/>
    <a:srgbClr val="02B1D4"/>
    <a:srgbClr val="0198D0"/>
    <a:srgbClr val="F2F2F2"/>
    <a:srgbClr val="131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35" autoAdjust="0"/>
    <p:restoredTop sz="81538" autoAdjust="0"/>
  </p:normalViewPr>
  <p:slideViewPr>
    <p:cSldViewPr snapToGrid="0">
      <p:cViewPr>
        <p:scale>
          <a:sx n="50" d="100"/>
          <a:sy n="50" d="100"/>
        </p:scale>
        <p:origin x="1397" y="55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3644D-0FC9-4A13-9457-43F08EE8DCF6}" type="datetimeFigureOut">
              <a:rPr lang="zh-TW" altLang="en-US" smtClean="0"/>
              <a:t>2022/7/27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2AE73-1CA2-401B-B18F-7F01CB5593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1382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1" dirty="0" smtClean="0">
              <a:solidFill>
                <a:schemeClr val="bg1"/>
              </a:solidFill>
            </a:endParaRPr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719138" eaLnBrk="0" hangingPunct="0">
              <a:spcBef>
                <a:spcPct val="30000"/>
              </a:spcBef>
              <a:defRPr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defTabSz="719138" eaLnBrk="0" hangingPunct="0">
              <a:spcBef>
                <a:spcPct val="30000"/>
              </a:spcBef>
              <a:defRPr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defTabSz="719138" eaLnBrk="0" hangingPunct="0">
              <a:spcBef>
                <a:spcPct val="30000"/>
              </a:spcBef>
              <a:defRPr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defTabSz="719138" eaLnBrk="0" hangingPunct="0">
              <a:spcBef>
                <a:spcPct val="30000"/>
              </a:spcBef>
              <a:defRPr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defTabSz="719138" eaLnBrk="0" hangingPunct="0">
              <a:spcBef>
                <a:spcPct val="30000"/>
              </a:spcBef>
              <a:defRPr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defTabSz="719138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defTabSz="719138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defTabSz="719138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defTabSz="719138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r" defTabSz="7191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C83D17-2ABA-42EA-805A-A37E986999C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新細明體" pitchFamily="18" charset="-120"/>
                <a:cs typeface="+mn-cs"/>
              </a:rPr>
              <a:pPr marL="0" marR="0" lvl="0" indent="0" algn="r" defTabSz="7191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TW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186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2AE73-1CA2-401B-B18F-7F01CB559316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0198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2AE73-1CA2-401B-B18F-7F01CB559316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9576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2AE73-1CA2-401B-B18F-7F01CB559316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8982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2AE73-1CA2-401B-B18F-7F01CB559316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7409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2AE73-1CA2-401B-B18F-7F01CB559316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5562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2AE73-1CA2-401B-B18F-7F01CB559316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118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2AE73-1CA2-401B-B18F-7F01CB559316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4259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2AE73-1CA2-401B-B18F-7F01CB559316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54485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2AE73-1CA2-401B-B18F-7F01CB559316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62028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2AE73-1CA2-401B-B18F-7F01CB559316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5539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2AE73-1CA2-401B-B18F-7F01CB559316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75859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0" dirty="0" smtClean="0">
              <a:solidFill>
                <a:schemeClr val="bg1"/>
              </a:solidFill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5272C8-7959-41F7-A88B-6B131401A695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50503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2AE73-1CA2-401B-B18F-7F01CB559316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55621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2AE73-1CA2-401B-B18F-7F01CB559316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38706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2AE73-1CA2-401B-B18F-7F01CB559316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5364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2AE73-1CA2-401B-B18F-7F01CB559316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1535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 smtClean="0">
              <a:solidFill>
                <a:srgbClr val="008ED3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2AE73-1CA2-401B-B18F-7F01CB559316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9634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2AE73-1CA2-401B-B18F-7F01CB559316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3667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2AE73-1CA2-401B-B18F-7F01CB559316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9646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2AE73-1CA2-401B-B18F-7F01CB559316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8317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2AE73-1CA2-401B-B18F-7F01CB559316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4756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1" dirty="0" smtClean="0">
              <a:solidFill>
                <a:schemeClr val="bg1"/>
              </a:solidFill>
              <a:ea typeface="Noto Sans CJK TC Bold" panose="020B0800000000000000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2AE73-1CA2-401B-B18F-7F01CB559316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4336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2110-8B47-45F7-9ADC-5978D9FED4D8}" type="datetimeFigureOut">
              <a:rPr lang="zh-TW" altLang="en-US" smtClean="0"/>
              <a:t>2022/7/27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89F3-1F09-4E69-89B4-C504AB608F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3799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2110-8B47-45F7-9ADC-5978D9FED4D8}" type="datetimeFigureOut">
              <a:rPr lang="zh-TW" altLang="en-US" smtClean="0"/>
              <a:t>2022/7/27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89F3-1F09-4E69-89B4-C504AB608F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7606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2110-8B47-45F7-9ADC-5978D9FED4D8}" type="datetimeFigureOut">
              <a:rPr lang="zh-TW" altLang="en-US" smtClean="0"/>
              <a:t>2022/7/27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89F3-1F09-4E69-89B4-C504AB608F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5931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bg>
      <p:bgPr>
        <a:solidFill>
          <a:srgbClr val="131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1538" y="324170"/>
            <a:ext cx="1499032" cy="317295"/>
          </a:xfrm>
          <a:prstGeom prst="rect">
            <a:avLst/>
          </a:prstGeom>
        </p:spPr>
      </p:pic>
      <p:sp>
        <p:nvSpPr>
          <p:cNvPr id="5" name="手繪多邊形 4">
            <a:extLst>
              <a:ext uri="{FF2B5EF4-FFF2-40B4-BE49-F238E27FC236}">
                <a16:creationId xmlns:a16="http://schemas.microsoft.com/office/drawing/2014/main" id="{9B5481DC-13DE-4F04-A1C2-0B4CC1DE0F05}"/>
              </a:ext>
            </a:extLst>
          </p:cNvPr>
          <p:cNvSpPr/>
          <p:nvPr userDrawn="1"/>
        </p:nvSpPr>
        <p:spPr>
          <a:xfrm rot="5400000">
            <a:off x="-1677338" y="1677338"/>
            <a:ext cx="6858000" cy="3503324"/>
          </a:xfrm>
          <a:custGeom>
            <a:avLst/>
            <a:gdLst>
              <a:gd name="connsiteX0" fmla="*/ 0 w 6858000"/>
              <a:gd name="connsiteY0" fmla="*/ 3503324 h 3503324"/>
              <a:gd name="connsiteX1" fmla="*/ 0 w 6858000"/>
              <a:gd name="connsiteY1" fmla="*/ 1629791 h 3503324"/>
              <a:gd name="connsiteX2" fmla="*/ 59176 w 6858000"/>
              <a:gd name="connsiteY2" fmla="*/ 1567723 h 3503324"/>
              <a:gd name="connsiteX3" fmla="*/ 3843994 w 6858000"/>
              <a:gd name="connsiteY3" fmla="*/ 0 h 3503324"/>
              <a:gd name="connsiteX4" fmla="*/ 6836651 w 6858000"/>
              <a:gd name="connsiteY4" fmla="*/ 914130 h 3503324"/>
              <a:gd name="connsiteX5" fmla="*/ 6858000 w 6858000"/>
              <a:gd name="connsiteY5" fmla="*/ 929312 h 3503324"/>
              <a:gd name="connsiteX6" fmla="*/ 6858000 w 6858000"/>
              <a:gd name="connsiteY6" fmla="*/ 2335510 h 3503324"/>
              <a:gd name="connsiteX7" fmla="*/ 6556732 w 6858000"/>
              <a:gd name="connsiteY7" fmla="*/ 2061699 h 3503324"/>
              <a:gd name="connsiteX8" fmla="*/ 3843993 w 6858000"/>
              <a:gd name="connsiteY8" fmla="*/ 1087851 h 3503324"/>
              <a:gd name="connsiteX9" fmla="*/ 94028 w 6858000"/>
              <a:gd name="connsiteY9" fmla="*/ 3319737 h 3503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0" h="3503324">
                <a:moveTo>
                  <a:pt x="0" y="3503324"/>
                </a:moveTo>
                <a:lnTo>
                  <a:pt x="0" y="1629791"/>
                </a:lnTo>
                <a:lnTo>
                  <a:pt x="59176" y="1567723"/>
                </a:lnTo>
                <a:cubicBezTo>
                  <a:pt x="1027795" y="599104"/>
                  <a:pt x="2365931" y="0"/>
                  <a:pt x="3843994" y="0"/>
                </a:cubicBezTo>
                <a:cubicBezTo>
                  <a:pt x="4952542" y="0"/>
                  <a:pt x="5982380" y="336996"/>
                  <a:pt x="6836651" y="914130"/>
                </a:cubicBezTo>
                <a:lnTo>
                  <a:pt x="6858000" y="929312"/>
                </a:lnTo>
                <a:lnTo>
                  <a:pt x="6858000" y="2335510"/>
                </a:lnTo>
                <a:lnTo>
                  <a:pt x="6556732" y="2061699"/>
                </a:lnTo>
                <a:cubicBezTo>
                  <a:pt x="5819542" y="1453316"/>
                  <a:pt x="4874447" y="1087851"/>
                  <a:pt x="3843993" y="1087851"/>
                </a:cubicBezTo>
                <a:cubicBezTo>
                  <a:pt x="2224709" y="1087851"/>
                  <a:pt x="816208" y="1990325"/>
                  <a:pt x="94028" y="3319737"/>
                </a:cubicBezTo>
                <a:close/>
              </a:path>
            </a:pathLst>
          </a:custGeom>
          <a:gradFill>
            <a:gsLst>
              <a:gs pos="0">
                <a:srgbClr val="00FFBC"/>
              </a:gs>
              <a:gs pos="100000">
                <a:srgbClr val="008F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solidFill>
                <a:schemeClr val="tx1"/>
              </a:solidFill>
              <a:latin typeface="Noto Sans CJK TC Bold" panose="020B0800000000000000" pitchFamily="34" charset="-120"/>
              <a:ea typeface="Noto Sans CJK TC Bold" panose="020B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8787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 xtra: blank page i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538" y="323614"/>
            <a:ext cx="1499032" cy="352273"/>
          </a:xfrm>
          <a:prstGeom prst="rect">
            <a:avLst/>
          </a:prstGeom>
        </p:spPr>
      </p:pic>
      <p:sp>
        <p:nvSpPr>
          <p:cNvPr id="8" name="文字方塊 7"/>
          <p:cNvSpPr txBox="1"/>
          <p:nvPr userDrawn="1"/>
        </p:nvSpPr>
        <p:spPr>
          <a:xfrm>
            <a:off x="7505804" y="6581001"/>
            <a:ext cx="4777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*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Changes in specification or design may not be done without notification.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081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 page i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版面配置區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9172" y="427366"/>
            <a:ext cx="9844859" cy="4807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 altLang="zh-TW" dirty="0"/>
              <a:t>Page Title</a:t>
            </a:r>
            <a:endParaRPr lang="zh-TW" altLang="en-US" dirty="0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5" hasCustomPrompt="1"/>
          </p:nvPr>
        </p:nvSpPr>
        <p:spPr>
          <a:xfrm>
            <a:off x="338667" y="1097106"/>
            <a:ext cx="11557000" cy="5289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79736D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altLang="zh-TW" dirty="0"/>
              <a:t>content</a:t>
            </a:r>
            <a:endParaRPr lang="zh-TW" altLang="en-US" dirty="0"/>
          </a:p>
        </p:txBody>
      </p:sp>
      <p:sp>
        <p:nvSpPr>
          <p:cNvPr id="15" name="投影片編號版面配置區 5">
            <a:extLst>
              <a:ext uri="{FF2B5EF4-FFF2-40B4-BE49-F238E27FC236}">
                <a16:creationId xmlns:a16="http://schemas.microsoft.com/office/drawing/2014/main" id="{FDB4409A-A237-8046-A1F7-E9916197C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939" y="6408802"/>
            <a:ext cx="813988" cy="351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rgbClr val="0085C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0FFC086-7950-F14C-8102-8138C1C87245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  <p:sp>
        <p:nvSpPr>
          <p:cNvPr id="13" name="文字版面配置區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2526" y="95924"/>
            <a:ext cx="5009919" cy="311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 baseline="0">
                <a:solidFill>
                  <a:srgbClr val="79736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 altLang="zh-TW" dirty="0"/>
              <a:t>Subject A &gt; Subject B &gt; Subject C</a:t>
            </a:r>
            <a:endParaRPr lang="zh-TW" alt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144" y="6386225"/>
            <a:ext cx="5544000" cy="31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144" y="12"/>
            <a:ext cx="3264000" cy="30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571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 page i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538" y="323614"/>
            <a:ext cx="1499032" cy="352273"/>
          </a:xfrm>
          <a:prstGeom prst="rect">
            <a:avLst/>
          </a:prstGeom>
        </p:spPr>
      </p:pic>
      <p:sp>
        <p:nvSpPr>
          <p:cNvPr id="4" name="文字版面配置區 10"/>
          <p:cNvSpPr>
            <a:spLocks noGrp="1"/>
          </p:cNvSpPr>
          <p:nvPr>
            <p:ph type="body" sz="quarter" idx="13" hasCustomPrompt="1"/>
          </p:nvPr>
        </p:nvSpPr>
        <p:spPr>
          <a:xfrm>
            <a:off x="614624" y="404307"/>
            <a:ext cx="10953984" cy="624427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Page Title</a:t>
            </a:r>
          </a:p>
        </p:txBody>
      </p:sp>
      <p:sp>
        <p:nvSpPr>
          <p:cNvPr id="8" name="文字版面配置區 5"/>
          <p:cNvSpPr>
            <a:spLocks noGrp="1"/>
          </p:cNvSpPr>
          <p:nvPr>
            <p:ph type="body" sz="quarter" idx="14" hasCustomPrompt="1"/>
          </p:nvPr>
        </p:nvSpPr>
        <p:spPr>
          <a:xfrm>
            <a:off x="614624" y="1200725"/>
            <a:ext cx="10953984" cy="51854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TW" dirty="0"/>
              <a:t>Text</a:t>
            </a:r>
            <a:endParaRPr lang="zh-TW" altLang="en-US" dirty="0"/>
          </a:p>
        </p:txBody>
      </p:sp>
      <p:sp>
        <p:nvSpPr>
          <p:cNvPr id="6" name="文字方塊 5"/>
          <p:cNvSpPr txBox="1"/>
          <p:nvPr userDrawn="1"/>
        </p:nvSpPr>
        <p:spPr>
          <a:xfrm>
            <a:off x="7505804" y="6581001"/>
            <a:ext cx="4777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*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Changes in specification or design may not be done without notification.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1510" y="0"/>
            <a:ext cx="319765" cy="6858000"/>
          </a:xfrm>
          <a:prstGeom prst="rect">
            <a:avLst/>
          </a:prstGeom>
          <a:solidFill>
            <a:srgbClr val="1C8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34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 Cover"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31000">
              <a:schemeClr val="tx1">
                <a:lumMod val="85000"/>
                <a:lumOff val="15000"/>
              </a:schemeClr>
            </a:gs>
            <a:gs pos="100000">
              <a:schemeClr val="tx1">
                <a:lumMod val="65000"/>
                <a:lumOff val="3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33"/>
          <a:stretch/>
        </p:blipFill>
        <p:spPr>
          <a:xfrm>
            <a:off x="527382" y="356660"/>
            <a:ext cx="3056468" cy="698513"/>
          </a:xfrm>
          <a:prstGeom prst="rect">
            <a:avLst/>
          </a:prstGeom>
        </p:spPr>
      </p:pic>
      <p:sp>
        <p:nvSpPr>
          <p:cNvPr id="4" name="橢圓 3"/>
          <p:cNvSpPr/>
          <p:nvPr userDrawn="1"/>
        </p:nvSpPr>
        <p:spPr>
          <a:xfrm>
            <a:off x="5903979" y="1220755"/>
            <a:ext cx="2651760" cy="2651760"/>
          </a:xfrm>
          <a:prstGeom prst="ellipse">
            <a:avLst/>
          </a:prstGeom>
          <a:gradFill>
            <a:gsLst>
              <a:gs pos="100000">
                <a:srgbClr val="0083CD"/>
              </a:gs>
              <a:gs pos="0">
                <a:srgbClr val="66FFFF"/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31" name="矩形 30"/>
          <p:cNvSpPr/>
          <p:nvPr userDrawn="1"/>
        </p:nvSpPr>
        <p:spPr>
          <a:xfrm>
            <a:off x="11705825" y="5903053"/>
            <a:ext cx="60959" cy="592504"/>
          </a:xfrm>
          <a:prstGeom prst="rect">
            <a:avLst/>
          </a:prstGeom>
          <a:solidFill>
            <a:srgbClr val="B3B3B3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cxnSp>
        <p:nvCxnSpPr>
          <p:cNvPr id="1025" name="直線接點 1024"/>
          <p:cNvCxnSpPr/>
          <p:nvPr userDrawn="1"/>
        </p:nvCxnSpPr>
        <p:spPr>
          <a:xfrm>
            <a:off x="7352849" y="356659"/>
            <a:ext cx="4265675" cy="0"/>
          </a:xfrm>
          <a:prstGeom prst="line">
            <a:avLst/>
          </a:prstGeom>
          <a:ln w="12700">
            <a:solidFill>
              <a:srgbClr val="777777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6" name="群組 1025"/>
          <p:cNvGrpSpPr/>
          <p:nvPr userDrawn="1"/>
        </p:nvGrpSpPr>
        <p:grpSpPr>
          <a:xfrm>
            <a:off x="11041135" y="5916801"/>
            <a:ext cx="550437" cy="551812"/>
            <a:chOff x="7884368" y="4040128"/>
            <a:chExt cx="809311" cy="811332"/>
          </a:xfrm>
        </p:grpSpPr>
        <p:grpSp>
          <p:nvGrpSpPr>
            <p:cNvPr id="11" name="群組 10"/>
            <p:cNvGrpSpPr/>
            <p:nvPr userDrawn="1"/>
          </p:nvGrpSpPr>
          <p:grpSpPr>
            <a:xfrm>
              <a:off x="8316414" y="4473265"/>
              <a:ext cx="377265" cy="378195"/>
              <a:chOff x="6948269" y="1608102"/>
              <a:chExt cx="1195872" cy="1198817"/>
            </a:xfrm>
            <a:solidFill>
              <a:srgbClr val="B3B3B3">
                <a:alpha val="53000"/>
              </a:srgbClr>
            </a:solidFill>
          </p:grpSpPr>
          <p:sp>
            <p:nvSpPr>
              <p:cNvPr id="22" name="橢圓 21"/>
              <p:cNvSpPr/>
              <p:nvPr userDrawn="1"/>
            </p:nvSpPr>
            <p:spPr>
              <a:xfrm rot="2993082">
                <a:off x="6948269" y="1611057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23" name="橢圓 22"/>
              <p:cNvSpPr/>
              <p:nvPr userDrawn="1"/>
            </p:nvSpPr>
            <p:spPr>
              <a:xfrm rot="2993082">
                <a:off x="6948270" y="2052386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24" name="橢圓 23"/>
              <p:cNvSpPr/>
              <p:nvPr userDrawn="1"/>
            </p:nvSpPr>
            <p:spPr>
              <a:xfrm rot="2993082">
                <a:off x="6948272" y="2493715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25" name="橢圓 24"/>
              <p:cNvSpPr/>
              <p:nvPr userDrawn="1"/>
            </p:nvSpPr>
            <p:spPr>
              <a:xfrm rot="2993082">
                <a:off x="7389601" y="1608102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26" name="橢圓 25"/>
              <p:cNvSpPr/>
              <p:nvPr userDrawn="1"/>
            </p:nvSpPr>
            <p:spPr>
              <a:xfrm rot="2993082">
                <a:off x="7389602" y="2049431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27" name="橢圓 26"/>
              <p:cNvSpPr/>
              <p:nvPr userDrawn="1"/>
            </p:nvSpPr>
            <p:spPr>
              <a:xfrm rot="2993082">
                <a:off x="7389604" y="2490760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28" name="橢圓 27"/>
              <p:cNvSpPr/>
              <p:nvPr userDrawn="1"/>
            </p:nvSpPr>
            <p:spPr>
              <a:xfrm rot="2993082">
                <a:off x="7830934" y="1608102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29" name="橢圓 28"/>
              <p:cNvSpPr/>
              <p:nvPr userDrawn="1"/>
            </p:nvSpPr>
            <p:spPr>
              <a:xfrm rot="2993082">
                <a:off x="7830935" y="2049431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30" name="橢圓 29"/>
              <p:cNvSpPr/>
              <p:nvPr userDrawn="1"/>
            </p:nvSpPr>
            <p:spPr>
              <a:xfrm rot="2993082">
                <a:off x="7830937" y="2490760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</p:grpSp>
        <p:grpSp>
          <p:nvGrpSpPr>
            <p:cNvPr id="56" name="群組 55"/>
            <p:cNvGrpSpPr/>
            <p:nvPr userDrawn="1"/>
          </p:nvGrpSpPr>
          <p:grpSpPr>
            <a:xfrm>
              <a:off x="7884368" y="4473265"/>
              <a:ext cx="377265" cy="378195"/>
              <a:chOff x="6948269" y="1608102"/>
              <a:chExt cx="1195872" cy="1198817"/>
            </a:xfrm>
            <a:solidFill>
              <a:srgbClr val="B3B3B3">
                <a:alpha val="53000"/>
              </a:srgbClr>
            </a:solidFill>
          </p:grpSpPr>
          <p:sp>
            <p:nvSpPr>
              <p:cNvPr id="57" name="橢圓 56"/>
              <p:cNvSpPr/>
              <p:nvPr userDrawn="1"/>
            </p:nvSpPr>
            <p:spPr>
              <a:xfrm rot="2993082">
                <a:off x="6948269" y="1611057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58" name="橢圓 57"/>
              <p:cNvSpPr/>
              <p:nvPr userDrawn="1"/>
            </p:nvSpPr>
            <p:spPr>
              <a:xfrm rot="2993082">
                <a:off x="6948270" y="2052386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59" name="橢圓 58"/>
              <p:cNvSpPr/>
              <p:nvPr userDrawn="1"/>
            </p:nvSpPr>
            <p:spPr>
              <a:xfrm rot="2993082">
                <a:off x="6948272" y="2493715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60" name="橢圓 59"/>
              <p:cNvSpPr/>
              <p:nvPr userDrawn="1"/>
            </p:nvSpPr>
            <p:spPr>
              <a:xfrm rot="2993082">
                <a:off x="7389601" y="1608102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61" name="橢圓 60"/>
              <p:cNvSpPr/>
              <p:nvPr userDrawn="1"/>
            </p:nvSpPr>
            <p:spPr>
              <a:xfrm rot="2993082">
                <a:off x="7389602" y="2049431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62" name="橢圓 61"/>
              <p:cNvSpPr/>
              <p:nvPr userDrawn="1"/>
            </p:nvSpPr>
            <p:spPr>
              <a:xfrm rot="2993082">
                <a:off x="7389604" y="2490760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63" name="橢圓 62"/>
              <p:cNvSpPr/>
              <p:nvPr userDrawn="1"/>
            </p:nvSpPr>
            <p:spPr>
              <a:xfrm rot="2993082">
                <a:off x="7830934" y="1608102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64" name="橢圓 63"/>
              <p:cNvSpPr/>
              <p:nvPr userDrawn="1"/>
            </p:nvSpPr>
            <p:spPr>
              <a:xfrm rot="2993082">
                <a:off x="7830935" y="2049431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65" name="橢圓 64"/>
              <p:cNvSpPr/>
              <p:nvPr userDrawn="1"/>
            </p:nvSpPr>
            <p:spPr>
              <a:xfrm rot="2993082">
                <a:off x="7830937" y="2490760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</p:grpSp>
        <p:grpSp>
          <p:nvGrpSpPr>
            <p:cNvPr id="66" name="群組 65"/>
            <p:cNvGrpSpPr/>
            <p:nvPr userDrawn="1"/>
          </p:nvGrpSpPr>
          <p:grpSpPr>
            <a:xfrm>
              <a:off x="8316414" y="4040128"/>
              <a:ext cx="377265" cy="378195"/>
              <a:chOff x="6948269" y="1608102"/>
              <a:chExt cx="1195872" cy="1198817"/>
            </a:xfrm>
            <a:solidFill>
              <a:srgbClr val="B3B3B3">
                <a:alpha val="53000"/>
              </a:srgbClr>
            </a:solidFill>
          </p:grpSpPr>
          <p:sp>
            <p:nvSpPr>
              <p:cNvPr id="67" name="橢圓 66"/>
              <p:cNvSpPr/>
              <p:nvPr userDrawn="1"/>
            </p:nvSpPr>
            <p:spPr>
              <a:xfrm rot="2993082">
                <a:off x="6948269" y="1611057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68" name="橢圓 67"/>
              <p:cNvSpPr/>
              <p:nvPr userDrawn="1"/>
            </p:nvSpPr>
            <p:spPr>
              <a:xfrm rot="2993082">
                <a:off x="6948270" y="2052386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69" name="橢圓 68"/>
              <p:cNvSpPr/>
              <p:nvPr userDrawn="1"/>
            </p:nvSpPr>
            <p:spPr>
              <a:xfrm rot="2993082">
                <a:off x="6948272" y="2493715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70" name="橢圓 69"/>
              <p:cNvSpPr/>
              <p:nvPr userDrawn="1"/>
            </p:nvSpPr>
            <p:spPr>
              <a:xfrm rot="2993082">
                <a:off x="7389601" y="1608102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71" name="橢圓 70"/>
              <p:cNvSpPr/>
              <p:nvPr userDrawn="1"/>
            </p:nvSpPr>
            <p:spPr>
              <a:xfrm rot="2993082">
                <a:off x="7389602" y="2049431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72" name="橢圓 71"/>
              <p:cNvSpPr/>
              <p:nvPr userDrawn="1"/>
            </p:nvSpPr>
            <p:spPr>
              <a:xfrm rot="2993082">
                <a:off x="7389604" y="2490760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73" name="橢圓 72"/>
              <p:cNvSpPr/>
              <p:nvPr userDrawn="1"/>
            </p:nvSpPr>
            <p:spPr>
              <a:xfrm rot="2993082">
                <a:off x="7830934" y="1608102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74" name="橢圓 73"/>
              <p:cNvSpPr/>
              <p:nvPr userDrawn="1"/>
            </p:nvSpPr>
            <p:spPr>
              <a:xfrm rot="2993082">
                <a:off x="7830935" y="2049431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75" name="橢圓 74"/>
              <p:cNvSpPr/>
              <p:nvPr userDrawn="1"/>
            </p:nvSpPr>
            <p:spPr>
              <a:xfrm rot="2993082">
                <a:off x="7830937" y="2490760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</p:grpSp>
        <p:grpSp>
          <p:nvGrpSpPr>
            <p:cNvPr id="76" name="群組 75"/>
            <p:cNvGrpSpPr/>
            <p:nvPr userDrawn="1"/>
          </p:nvGrpSpPr>
          <p:grpSpPr>
            <a:xfrm>
              <a:off x="7884368" y="4040128"/>
              <a:ext cx="377265" cy="378195"/>
              <a:chOff x="6948269" y="1608102"/>
              <a:chExt cx="1195872" cy="1198817"/>
            </a:xfrm>
            <a:solidFill>
              <a:srgbClr val="B3B3B3">
                <a:alpha val="53000"/>
              </a:srgbClr>
            </a:solidFill>
          </p:grpSpPr>
          <p:sp>
            <p:nvSpPr>
              <p:cNvPr id="77" name="橢圓 76"/>
              <p:cNvSpPr/>
              <p:nvPr userDrawn="1"/>
            </p:nvSpPr>
            <p:spPr>
              <a:xfrm rot="2993082">
                <a:off x="6948269" y="1611057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78" name="橢圓 77"/>
              <p:cNvSpPr/>
              <p:nvPr userDrawn="1"/>
            </p:nvSpPr>
            <p:spPr>
              <a:xfrm rot="2993082">
                <a:off x="6948270" y="2052386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79" name="橢圓 78"/>
              <p:cNvSpPr/>
              <p:nvPr userDrawn="1"/>
            </p:nvSpPr>
            <p:spPr>
              <a:xfrm rot="2993082">
                <a:off x="6948272" y="2493715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80" name="橢圓 79"/>
              <p:cNvSpPr/>
              <p:nvPr userDrawn="1"/>
            </p:nvSpPr>
            <p:spPr>
              <a:xfrm rot="2993082">
                <a:off x="7389601" y="1608102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81" name="橢圓 80"/>
              <p:cNvSpPr/>
              <p:nvPr userDrawn="1"/>
            </p:nvSpPr>
            <p:spPr>
              <a:xfrm rot="2993082">
                <a:off x="7389602" y="2049431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82" name="橢圓 81"/>
              <p:cNvSpPr/>
              <p:nvPr userDrawn="1"/>
            </p:nvSpPr>
            <p:spPr>
              <a:xfrm rot="2993082">
                <a:off x="7389604" y="2490760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83" name="橢圓 82"/>
              <p:cNvSpPr/>
              <p:nvPr userDrawn="1"/>
            </p:nvSpPr>
            <p:spPr>
              <a:xfrm rot="2993082">
                <a:off x="7830934" y="1608102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84" name="橢圓 83"/>
              <p:cNvSpPr/>
              <p:nvPr userDrawn="1"/>
            </p:nvSpPr>
            <p:spPr>
              <a:xfrm rot="2993082">
                <a:off x="7830935" y="2049431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85" name="橢圓 84"/>
              <p:cNvSpPr/>
              <p:nvPr userDrawn="1"/>
            </p:nvSpPr>
            <p:spPr>
              <a:xfrm rot="2993082">
                <a:off x="7830937" y="2490760"/>
                <a:ext cx="313204" cy="313204"/>
              </a:xfrm>
              <a:prstGeom prst="ellipse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</p:grpSp>
      </p:grpSp>
      <p:cxnSp>
        <p:nvCxnSpPr>
          <p:cNvPr id="87" name="直線接點 86"/>
          <p:cNvCxnSpPr/>
          <p:nvPr userDrawn="1"/>
        </p:nvCxnSpPr>
        <p:spPr>
          <a:xfrm flipH="1">
            <a:off x="527382" y="6387029"/>
            <a:ext cx="2491548" cy="0"/>
          </a:xfrm>
          <a:prstGeom prst="line">
            <a:avLst/>
          </a:prstGeom>
          <a:ln w="12700">
            <a:solidFill>
              <a:srgbClr val="777777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/>
          <p:cNvCxnSpPr/>
          <p:nvPr userDrawn="1"/>
        </p:nvCxnSpPr>
        <p:spPr>
          <a:xfrm>
            <a:off x="527382" y="5718592"/>
            <a:ext cx="1" cy="672075"/>
          </a:xfrm>
          <a:prstGeom prst="line">
            <a:avLst/>
          </a:prstGeom>
          <a:ln w="12700">
            <a:solidFill>
              <a:srgbClr val="777777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960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 page">
    <p:bg>
      <p:bgPr>
        <a:solidFill>
          <a:srgbClr val="229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 userDrawn="1"/>
        </p:nvSpPr>
        <p:spPr>
          <a:xfrm>
            <a:off x="304801" y="259082"/>
            <a:ext cx="11582401" cy="6339839"/>
          </a:xfrm>
          <a:prstGeom prst="roundRect">
            <a:avLst>
              <a:gd name="adj" fmla="val 2243"/>
            </a:avLst>
          </a:prstGeom>
          <a:solidFill>
            <a:schemeClr val="bg1"/>
          </a:solidFill>
          <a:ln>
            <a:noFill/>
          </a:ln>
          <a:effectLst>
            <a:innerShdw blurRad="88900" dir="13500000">
              <a:prstClr val="black">
                <a:alpha val="3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3200"/>
          </a:p>
        </p:txBody>
      </p:sp>
      <p:grpSp>
        <p:nvGrpSpPr>
          <p:cNvPr id="81" name="群組 22"/>
          <p:cNvGrpSpPr>
            <a:grpSpLocks/>
          </p:cNvGrpSpPr>
          <p:nvPr userDrawn="1"/>
        </p:nvGrpSpPr>
        <p:grpSpPr bwMode="auto">
          <a:xfrm>
            <a:off x="9861552" y="6271685"/>
            <a:ext cx="1830950" cy="532943"/>
            <a:chOff x="7443721" y="4835638"/>
            <a:chExt cx="1372920" cy="398528"/>
          </a:xfrm>
        </p:grpSpPr>
        <p:pic>
          <p:nvPicPr>
            <p:cNvPr id="82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22" b="-27812"/>
            <a:stretch>
              <a:fillRect/>
            </a:stretch>
          </p:blipFill>
          <p:spPr bwMode="auto">
            <a:xfrm>
              <a:off x="7615249" y="4835638"/>
              <a:ext cx="1175772" cy="302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3" name="文字方塊 82"/>
            <p:cNvSpPr txBox="1"/>
            <p:nvPr/>
          </p:nvSpPr>
          <p:spPr>
            <a:xfrm>
              <a:off x="7443721" y="5073060"/>
              <a:ext cx="1372920" cy="16110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800" i="1" dirty="0">
                  <a:solidFill>
                    <a:schemeClr val="bg1"/>
                  </a:solidFill>
                  <a:latin typeface="+mj-lt"/>
                  <a:ea typeface="Noto Sans Sinhala ExtCond Thin" panose="020B0206040504020204" pitchFamily="34"/>
                  <a:cs typeface="Noto Sans Arabic Cond ExtLt" panose="020B0306040504020204" pitchFamily="34"/>
                </a:rPr>
                <a:t>Copyright © Lumens. All rights reserved.</a:t>
              </a:r>
              <a:endParaRPr lang="zh-TW" altLang="en-US" sz="800" i="1" dirty="0">
                <a:solidFill>
                  <a:schemeClr val="bg1"/>
                </a:solidFill>
                <a:latin typeface="+mj-lt"/>
                <a:cs typeface="Noto Sans Arabic Cond ExtLt" panose="020B0306040504020204" pitchFamily="34"/>
              </a:endParaRPr>
            </a:p>
          </p:txBody>
        </p:sp>
      </p:grpSp>
      <p:sp>
        <p:nvSpPr>
          <p:cNvPr id="84" name="標題 1"/>
          <p:cNvSpPr>
            <a:spLocks noGrp="1"/>
          </p:cNvSpPr>
          <p:nvPr>
            <p:ph type="title" hasCustomPrompt="1"/>
          </p:nvPr>
        </p:nvSpPr>
        <p:spPr>
          <a:xfrm>
            <a:off x="627590" y="575244"/>
            <a:ext cx="11030743" cy="567267"/>
          </a:xfrm>
        </p:spPr>
        <p:txBody>
          <a:bodyPr/>
          <a:lstStyle>
            <a:lvl1pPr>
              <a:defRPr lang="en-US" altLang="zh-TW" sz="3733" b="1" dirty="0" smtClean="0">
                <a:solidFill>
                  <a:srgbClr val="008ED2"/>
                </a:solidFill>
              </a:defRPr>
            </a:lvl1pPr>
          </a:lstStyle>
          <a:p>
            <a:r>
              <a:rPr lang="en-US" altLang="zh-TW" dirty="0" smtClean="0"/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1880702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2110-8B47-45F7-9ADC-5978D9FED4D8}" type="datetimeFigureOut">
              <a:rPr lang="zh-TW" altLang="en-US" smtClean="0"/>
              <a:t>2022/7/27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89F3-1F09-4E69-89B4-C504AB608F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2532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2110-8B47-45F7-9ADC-5978D9FED4D8}" type="datetimeFigureOut">
              <a:rPr lang="zh-TW" altLang="en-US" smtClean="0"/>
              <a:t>2022/7/27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89F3-1F09-4E69-89B4-C504AB608F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695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2110-8B47-45F7-9ADC-5978D9FED4D8}" type="datetimeFigureOut">
              <a:rPr lang="zh-TW" altLang="en-US" smtClean="0"/>
              <a:t>2022/7/27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89F3-1F09-4E69-89B4-C504AB608F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5196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2110-8B47-45F7-9ADC-5978D9FED4D8}" type="datetimeFigureOut">
              <a:rPr lang="zh-TW" altLang="en-US" smtClean="0"/>
              <a:t>2022/7/27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89F3-1F09-4E69-89B4-C504AB608F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9159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2110-8B47-45F7-9ADC-5978D9FED4D8}" type="datetimeFigureOut">
              <a:rPr lang="zh-TW" altLang="en-US" smtClean="0"/>
              <a:t>2022/7/27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89F3-1F09-4E69-89B4-C504AB608F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71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2110-8B47-45F7-9ADC-5978D9FED4D8}" type="datetimeFigureOut">
              <a:rPr lang="zh-TW" altLang="en-US" smtClean="0"/>
              <a:t>2022/7/27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89F3-1F09-4E69-89B4-C504AB608F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0095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2110-8B47-45F7-9ADC-5978D9FED4D8}" type="datetimeFigureOut">
              <a:rPr lang="zh-TW" altLang="en-US" smtClean="0"/>
              <a:t>2022/7/27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89F3-1F09-4E69-89B4-C504AB608F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9882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2110-8B47-45F7-9ADC-5978D9FED4D8}" type="datetimeFigureOut">
              <a:rPr lang="zh-TW" altLang="en-US" smtClean="0"/>
              <a:t>2022/7/27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89F3-1F09-4E69-89B4-C504AB608F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9725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E2110-8B47-45F7-9ADC-5978D9FED4D8}" type="datetimeFigureOut">
              <a:rPr lang="zh-TW" altLang="en-US" smtClean="0"/>
              <a:t>2022/7/27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889F3-1F09-4E69-89B4-C504AB608F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075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8" r:id="rId14"/>
    <p:sldLayoutId id="2147483670" r:id="rId15"/>
    <p:sldLayoutId id="2147483671" r:id="rId16"/>
    <p:sldLayoutId id="214748367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0.jp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35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image" Target="../media/image68.pn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81.png"/><Relationship Id="rId20" Type="http://schemas.openxmlformats.org/officeDocument/2006/relationships/image" Target="../media/image8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89.jpe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592215" y="3430659"/>
            <a:ext cx="66298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AI Auto-Tracking Camera </a:t>
            </a:r>
          </a:p>
          <a:p>
            <a:r>
              <a:rPr lang="en-US" sz="4800" b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598914" y="2548642"/>
            <a:ext cx="2675797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867" b="1" dirty="0">
                <a:gradFill flip="none" rotWithShape="1">
                  <a:gsLst>
                    <a:gs pos="100000">
                      <a:srgbClr val="0083CD"/>
                    </a:gs>
                    <a:gs pos="0">
                      <a:srgbClr val="66FFFF"/>
                    </a:gs>
                  </a:gsLst>
                  <a:lin ang="5400000" scaled="0"/>
                  <a:tileRect/>
                </a:gradFill>
                <a:latin typeface="+mj-lt"/>
              </a:rPr>
              <a:t>VC-TA50</a:t>
            </a:r>
            <a:endParaRPr lang="en-US" sz="5867" b="1" dirty="0">
              <a:gradFill flip="none" rotWithShape="1">
                <a:gsLst>
                  <a:gs pos="100000">
                    <a:srgbClr val="0083CD"/>
                  </a:gs>
                  <a:gs pos="0">
                    <a:srgbClr val="66FFFF"/>
                  </a:gs>
                </a:gsLst>
                <a:lin ang="5400000" scaled="0"/>
                <a:tileRect/>
              </a:gradFill>
              <a:latin typeface="+mj-lt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34" y="2658534"/>
            <a:ext cx="2622711" cy="30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6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手繪多邊形 11"/>
          <p:cNvSpPr/>
          <p:nvPr/>
        </p:nvSpPr>
        <p:spPr>
          <a:xfrm>
            <a:off x="2" y="0"/>
            <a:ext cx="5545316" cy="6858000"/>
          </a:xfrm>
          <a:custGeom>
            <a:avLst/>
            <a:gdLst>
              <a:gd name="connsiteX0" fmla="*/ 0 w 4158987"/>
              <a:gd name="connsiteY0" fmla="*/ 0 h 5143500"/>
              <a:gd name="connsiteX1" fmla="*/ 3762790 w 4158987"/>
              <a:gd name="connsiteY1" fmla="*/ 0 h 5143500"/>
              <a:gd name="connsiteX2" fmla="*/ 3789466 w 4158987"/>
              <a:gd name="connsiteY2" fmla="*/ 69700 h 5143500"/>
              <a:gd name="connsiteX3" fmla="*/ 4158987 w 4158987"/>
              <a:gd name="connsiteY3" fmla="*/ 2386160 h 5143500"/>
              <a:gd name="connsiteX4" fmla="*/ 3636111 w 4158987"/>
              <a:gd name="connsiteY4" fmla="*/ 5103309 h 5143500"/>
              <a:gd name="connsiteX5" fmla="*/ 3617177 w 4158987"/>
              <a:gd name="connsiteY5" fmla="*/ 5143500 h 5143500"/>
              <a:gd name="connsiteX6" fmla="*/ 0 w 4158987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8987" h="5143500">
                <a:moveTo>
                  <a:pt x="0" y="0"/>
                </a:moveTo>
                <a:lnTo>
                  <a:pt x="3762790" y="0"/>
                </a:lnTo>
                <a:lnTo>
                  <a:pt x="3789466" y="69700"/>
                </a:lnTo>
                <a:cubicBezTo>
                  <a:pt x="4025126" y="758299"/>
                  <a:pt x="4158987" y="1547416"/>
                  <a:pt x="4158987" y="2386160"/>
                </a:cubicBezTo>
                <a:cubicBezTo>
                  <a:pt x="4158987" y="3392653"/>
                  <a:pt x="3966228" y="4327683"/>
                  <a:pt x="3636111" y="5103309"/>
                </a:cubicBezTo>
                <a:lnTo>
                  <a:pt x="3617177" y="5143500"/>
                </a:lnTo>
                <a:lnTo>
                  <a:pt x="0" y="5143500"/>
                </a:lnTo>
                <a:close/>
              </a:path>
            </a:pathLst>
          </a:custGeom>
          <a:gradFill>
            <a:gsLst>
              <a:gs pos="100000">
                <a:srgbClr val="02B1D4"/>
              </a:gs>
              <a:gs pos="62000">
                <a:srgbClr val="0083C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2400"/>
          </a:p>
        </p:txBody>
      </p:sp>
      <p:sp>
        <p:nvSpPr>
          <p:cNvPr id="2" name="文字方塊 1"/>
          <p:cNvSpPr txBox="1"/>
          <p:nvPr/>
        </p:nvSpPr>
        <p:spPr>
          <a:xfrm>
            <a:off x="1" y="839033"/>
            <a:ext cx="6408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Bef>
                <a:spcPct val="20000"/>
              </a:spcBef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Tracking Features</a:t>
            </a:r>
          </a:p>
        </p:txBody>
      </p:sp>
      <p:sp>
        <p:nvSpPr>
          <p:cNvPr id="21" name="圓角矩形 20"/>
          <p:cNvSpPr/>
          <p:nvPr/>
        </p:nvSpPr>
        <p:spPr>
          <a:xfrm>
            <a:off x="6960096" y="2445524"/>
            <a:ext cx="4032448" cy="7231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0990" indent="-380990">
              <a:buClr>
                <a:srgbClr val="0083CD"/>
              </a:buClr>
              <a:buSzPct val="50000"/>
              <a:buFont typeface="Wingdings" panose="05000000000000000000" pitchFamily="2" charset="2"/>
              <a:buChar char="n"/>
            </a:pPr>
            <a:endParaRPr lang="en-US" sz="2667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39" y="2509063"/>
            <a:ext cx="2685337" cy="3124073"/>
          </a:xfrm>
          <a:prstGeom prst="rect">
            <a:avLst/>
          </a:prstGeom>
        </p:spPr>
      </p:pic>
      <p:sp>
        <p:nvSpPr>
          <p:cNvPr id="8" name="圓角矩形 8">
            <a:extLst>
              <a:ext uri="{FF2B5EF4-FFF2-40B4-BE49-F238E27FC236}">
                <a16:creationId xmlns:a16="http://schemas.microsoft.com/office/drawing/2014/main" id="{2361CB7A-692C-0C4B-B142-6D5D04B545D4}"/>
              </a:ext>
            </a:extLst>
          </p:cNvPr>
          <p:cNvSpPr/>
          <p:nvPr/>
        </p:nvSpPr>
        <p:spPr>
          <a:xfrm>
            <a:off x="5925786" y="462988"/>
            <a:ext cx="6010284" cy="60760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80981" indent="-380981">
              <a:spcBef>
                <a:spcPts val="800"/>
              </a:spcBef>
              <a:buClr>
                <a:srgbClr val="0083CD"/>
              </a:buClr>
              <a:buSzPct val="50000"/>
              <a:buFont typeface="Wingdings" panose="05000000000000000000" pitchFamily="2" charset="2"/>
              <a:buChar char="n"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Tracking Modes</a:t>
            </a:r>
          </a:p>
          <a:p>
            <a:pPr marL="1149497" lvl="1" indent="-609585">
              <a:spcBef>
                <a:spcPts val="800"/>
              </a:spcBef>
              <a:buClr>
                <a:srgbClr val="0083CD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Tracking</a:t>
            </a:r>
          </a:p>
          <a:p>
            <a:pPr marL="1149497" lvl="1" indent="-609585">
              <a:spcBef>
                <a:spcPts val="800"/>
              </a:spcBef>
              <a:buClr>
                <a:srgbClr val="0083CD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Everywhere Tracking</a:t>
            </a:r>
          </a:p>
          <a:p>
            <a:pPr marL="1149497" lvl="1" indent="-609585">
              <a:spcBef>
                <a:spcPts val="800"/>
              </a:spcBef>
              <a:buClr>
                <a:srgbClr val="0083CD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Partition Tracking</a:t>
            </a:r>
          </a:p>
          <a:p>
            <a:pPr marL="380981" indent="-380981">
              <a:spcBef>
                <a:spcPts val="800"/>
              </a:spcBef>
              <a:buClr>
                <a:srgbClr val="0083CD"/>
              </a:buClr>
              <a:buSzPct val="50000"/>
              <a:buFont typeface="Wingdings" panose="05000000000000000000" pitchFamily="2" charset="2"/>
              <a:buChar char="n"/>
            </a:pPr>
            <a:r>
              <a:rPr lang="en-US" altLang="zh-TW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Auto-Framing</a:t>
            </a:r>
          </a:p>
          <a:p>
            <a:pPr marL="380981" indent="-380981">
              <a:spcBef>
                <a:spcPts val="800"/>
              </a:spcBef>
              <a:buClr>
                <a:srgbClr val="0083CD"/>
              </a:buClr>
              <a:buSzPct val="50000"/>
              <a:buFont typeface="Wingdings" panose="05000000000000000000" pitchFamily="2" charset="2"/>
              <a:buChar char="n"/>
            </a:pPr>
            <a:r>
              <a:rPr lang="en-US" altLang="zh-TW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Advanced AI Function</a:t>
            </a:r>
          </a:p>
          <a:p>
            <a:pPr marL="1149497" lvl="1" indent="-609585">
              <a:spcBef>
                <a:spcPts val="800"/>
              </a:spcBef>
              <a:buClr>
                <a:srgbClr val="0083CD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altLang="zh-TW" sz="2667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 &amp; Track</a:t>
            </a:r>
          </a:p>
          <a:p>
            <a:pPr marL="1149497" lvl="1" indent="-609585">
              <a:spcBef>
                <a:spcPts val="800"/>
              </a:spcBef>
              <a:buClr>
                <a:srgbClr val="0083CD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altLang="zh-TW" sz="2667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Full/Upper Body</a:t>
            </a:r>
          </a:p>
          <a:p>
            <a:pPr marL="1149497" lvl="1" indent="-609585">
              <a:spcBef>
                <a:spcPts val="800"/>
              </a:spcBef>
              <a:buClr>
                <a:srgbClr val="0083CD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altLang="zh-TW" sz="2667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Counting</a:t>
            </a:r>
          </a:p>
          <a:p>
            <a:pPr marL="1149497" lvl="1" indent="-609585">
              <a:spcBef>
                <a:spcPts val="800"/>
              </a:spcBef>
              <a:buClr>
                <a:srgbClr val="0083CD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altLang="zh-TW" sz="2667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Tracking </a:t>
            </a:r>
            <a:r>
              <a:rPr lang="en-US" altLang="zh-TW" sz="2667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  <a:endParaRPr lang="en-US" altLang="zh-TW" sz="32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>
              <a:spcBef>
                <a:spcPts val="800"/>
              </a:spcBef>
              <a:buClr>
                <a:srgbClr val="0083CD"/>
              </a:buClr>
              <a:buSzPct val="50000"/>
            </a:pPr>
            <a:endParaRPr lang="en-US" sz="32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marL="380981" indent="-380981">
              <a:spcBef>
                <a:spcPts val="800"/>
              </a:spcBef>
              <a:buClr>
                <a:srgbClr val="0083CD"/>
              </a:buClr>
              <a:buSzPct val="50000"/>
              <a:buFont typeface="Wingdings" panose="05000000000000000000" pitchFamily="2" charset="2"/>
              <a:buChar char="n"/>
            </a:pPr>
            <a:endParaRPr lang="en-US" sz="32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marL="380981" indent="-380981">
              <a:spcBef>
                <a:spcPts val="800"/>
              </a:spcBef>
              <a:buClr>
                <a:srgbClr val="0083CD"/>
              </a:buClr>
              <a:buSzPct val="50000"/>
              <a:buFont typeface="Wingdings" panose="05000000000000000000" pitchFamily="2" charset="2"/>
              <a:buChar char="n"/>
            </a:pPr>
            <a:endParaRPr lang="en-US" sz="32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marL="380981" indent="-380981">
              <a:spcBef>
                <a:spcPts val="800"/>
              </a:spcBef>
              <a:buClr>
                <a:srgbClr val="0083CD"/>
              </a:buClr>
              <a:buSzPct val="50000"/>
              <a:buFont typeface="Wingdings" panose="05000000000000000000" pitchFamily="2" charset="2"/>
              <a:buChar char="n"/>
            </a:pPr>
            <a:endParaRPr lang="en-US" sz="32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399" y="1588613"/>
            <a:ext cx="1580023" cy="158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4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版面配置區 2"/>
          <p:cNvSpPr>
            <a:spLocks noGrp="1"/>
          </p:cNvSpPr>
          <p:nvPr>
            <p:ph type="body" sz="quarter" idx="4294967295"/>
          </p:nvPr>
        </p:nvSpPr>
        <p:spPr>
          <a:xfrm>
            <a:off x="888669" y="1262067"/>
            <a:ext cx="4174068" cy="68120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4400" b="1" dirty="0" smtClean="0">
                <a:solidFill>
                  <a:srgbClr val="0070C0"/>
                </a:solidFill>
              </a:rPr>
              <a:t>Stage Tracking </a:t>
            </a:r>
            <a:endParaRPr lang="zh-TW" altLang="en-US" sz="4400" b="1" dirty="0">
              <a:solidFill>
                <a:srgbClr val="0070C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888669" y="2160000"/>
            <a:ext cx="4279899" cy="2852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spcBef>
                <a:spcPts val="400"/>
              </a:spcBef>
              <a:buFont typeface="Wingdings" panose="05000000000000000000" pitchFamily="2" charset="2"/>
              <a:buChar char="«"/>
            </a:pPr>
            <a:r>
              <a:rPr lang="en-US" altLang="zh-TW" sz="3200" b="1" dirty="0"/>
              <a:t>How does </a:t>
            </a:r>
            <a:r>
              <a:rPr lang="en-US" altLang="zh-TW" sz="3200" b="1" dirty="0" smtClean="0"/>
              <a:t>it </a:t>
            </a:r>
            <a:r>
              <a:rPr lang="en-US" altLang="zh-TW" sz="3200" b="1" dirty="0"/>
              <a:t>work: </a:t>
            </a:r>
          </a:p>
          <a:p>
            <a:pPr>
              <a:spcBef>
                <a:spcPts val="400"/>
              </a:spcBef>
            </a:pPr>
            <a:r>
              <a:rPr lang="en-US" altLang="zh-TW" sz="2400" dirty="0"/>
              <a:t>When inside the </a:t>
            </a:r>
            <a:r>
              <a:rPr lang="en-US" altLang="zh-TW" sz="2400" u="sng" dirty="0">
                <a:solidFill>
                  <a:srgbClr val="0070C0"/>
                </a:solidFill>
              </a:rPr>
              <a:t>Tracking Area</a:t>
            </a:r>
            <a:r>
              <a:rPr lang="en-US" altLang="zh-TW" sz="2400" dirty="0"/>
              <a:t>, </a:t>
            </a:r>
            <a:r>
              <a:rPr lang="en-US" altLang="zh-TW" sz="2400" dirty="0" smtClean="0"/>
              <a:t>the camera </a:t>
            </a:r>
            <a:r>
              <a:rPr lang="en-US" altLang="zh-TW" sz="2400" dirty="0"/>
              <a:t>follows the presenter </a:t>
            </a:r>
            <a:r>
              <a:rPr lang="en-US" altLang="zh-TW" sz="2400" dirty="0" smtClean="0"/>
              <a:t>with only pan movement. </a:t>
            </a:r>
            <a:r>
              <a:rPr lang="en-US" altLang="zh-TW" sz="2400" dirty="0"/>
              <a:t>When outside the </a:t>
            </a:r>
            <a:r>
              <a:rPr lang="en-US" altLang="zh-TW" sz="2400" u="sng" dirty="0">
                <a:solidFill>
                  <a:srgbClr val="0070C0"/>
                </a:solidFill>
              </a:rPr>
              <a:t>Tracking Area</a:t>
            </a:r>
            <a:r>
              <a:rPr lang="en-US" altLang="zh-TW" sz="2400" dirty="0"/>
              <a:t>, </a:t>
            </a:r>
            <a:r>
              <a:rPr lang="en-US" altLang="zh-TW" sz="2400" dirty="0" smtClean="0"/>
              <a:t>the camera stop following.</a:t>
            </a:r>
            <a:endParaRPr lang="zh-TW" altLang="en-US" sz="24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200" y="2052000"/>
            <a:ext cx="6592000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5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2"/>
          <p:cNvSpPr>
            <a:spLocks noGrp="1"/>
          </p:cNvSpPr>
          <p:nvPr>
            <p:ph type="body" sz="quarter" idx="4294967295"/>
          </p:nvPr>
        </p:nvSpPr>
        <p:spPr>
          <a:xfrm>
            <a:off x="888669" y="1263600"/>
            <a:ext cx="5331781" cy="68120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4400" b="1" dirty="0" smtClean="0">
                <a:solidFill>
                  <a:srgbClr val="0070C0"/>
                </a:solidFill>
              </a:rPr>
              <a:t>Everywhere Tracking </a:t>
            </a:r>
            <a:endParaRPr lang="zh-TW" altLang="en-US" sz="4400" b="1" dirty="0">
              <a:solidFill>
                <a:srgbClr val="0070C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89200" y="2160000"/>
            <a:ext cx="4283726" cy="1744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spcBef>
                <a:spcPts val="400"/>
              </a:spcBef>
              <a:buFont typeface="Wingdings" panose="05000000000000000000" pitchFamily="2" charset="2"/>
              <a:buChar char="«"/>
            </a:pPr>
            <a:r>
              <a:rPr lang="en-US" altLang="zh-TW" sz="3200" b="1" dirty="0"/>
              <a:t>How does </a:t>
            </a:r>
            <a:r>
              <a:rPr lang="en-US" altLang="zh-TW" sz="3200" b="1" dirty="0" smtClean="0"/>
              <a:t>it </a:t>
            </a:r>
            <a:r>
              <a:rPr lang="en-US" altLang="zh-TW" sz="3200" b="1" dirty="0"/>
              <a:t>work: </a:t>
            </a:r>
          </a:p>
          <a:p>
            <a:pPr>
              <a:spcBef>
                <a:spcPts val="400"/>
              </a:spcBef>
            </a:pPr>
            <a:r>
              <a:rPr lang="en-US" altLang="zh-TW" sz="2400" dirty="0" smtClean="0"/>
              <a:t>The camera will follow the presenter wherever the presenter goes. </a:t>
            </a:r>
            <a:endParaRPr lang="zh-TW" altLang="en-US" sz="24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926" y="2050067"/>
            <a:ext cx="6592001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5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889200" y="2160000"/>
            <a:ext cx="4213194" cy="2852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spcBef>
                <a:spcPts val="400"/>
              </a:spcBef>
              <a:buFont typeface="Wingdings" panose="05000000000000000000" pitchFamily="2" charset="2"/>
              <a:buChar char="«"/>
            </a:pPr>
            <a:r>
              <a:rPr lang="en-US" altLang="zh-TW" sz="3200" b="1" dirty="0"/>
              <a:t>How does </a:t>
            </a:r>
            <a:r>
              <a:rPr lang="en-US" altLang="zh-TW" sz="3200" b="1" dirty="0" smtClean="0"/>
              <a:t>it </a:t>
            </a:r>
            <a:r>
              <a:rPr lang="en-US" altLang="zh-TW" sz="3200" b="1" dirty="0"/>
              <a:t>work: </a:t>
            </a:r>
          </a:p>
          <a:p>
            <a:pPr>
              <a:spcBef>
                <a:spcPts val="400"/>
              </a:spcBef>
            </a:pPr>
            <a:r>
              <a:rPr lang="en-US" altLang="zh-TW" sz="2400" dirty="0"/>
              <a:t>When inside a </a:t>
            </a:r>
            <a:r>
              <a:rPr lang="en-US" altLang="zh-TW" sz="2400" u="sng" dirty="0">
                <a:solidFill>
                  <a:srgbClr val="0070C0"/>
                </a:solidFill>
              </a:rPr>
              <a:t>Partition Area</a:t>
            </a:r>
            <a:r>
              <a:rPr lang="en-US" altLang="zh-TW" sz="2400" dirty="0"/>
              <a:t>, </a:t>
            </a:r>
            <a:r>
              <a:rPr lang="en-US" altLang="zh-TW" sz="2400" dirty="0" smtClean="0"/>
              <a:t>the camera </a:t>
            </a:r>
            <a:r>
              <a:rPr lang="en-US" altLang="zh-TW" sz="2400" dirty="0"/>
              <a:t>will go to a designated preset position. When outside </a:t>
            </a:r>
            <a:r>
              <a:rPr lang="en-US" altLang="zh-TW" sz="2400" u="sng" dirty="0">
                <a:solidFill>
                  <a:srgbClr val="0070C0"/>
                </a:solidFill>
              </a:rPr>
              <a:t>Partition Areas</a:t>
            </a:r>
            <a:r>
              <a:rPr lang="en-US" altLang="zh-TW" sz="2400" dirty="0"/>
              <a:t>, </a:t>
            </a:r>
            <a:r>
              <a:rPr lang="en-US" altLang="zh-TW" sz="2400" dirty="0" smtClean="0"/>
              <a:t>the camera </a:t>
            </a:r>
            <a:r>
              <a:rPr lang="en-US" altLang="zh-TW" sz="2400" dirty="0"/>
              <a:t>follows </a:t>
            </a:r>
            <a:r>
              <a:rPr lang="en-US" altLang="zh-TW" sz="2400" dirty="0" smtClean="0"/>
              <a:t>the presenter.</a:t>
            </a:r>
            <a:endParaRPr lang="zh-TW" altLang="en-US" sz="2400" dirty="0"/>
          </a:p>
        </p:txBody>
      </p:sp>
      <p:sp>
        <p:nvSpPr>
          <p:cNvPr id="8" name="文字版面配置區 2"/>
          <p:cNvSpPr>
            <a:spLocks noGrp="1"/>
          </p:cNvSpPr>
          <p:nvPr>
            <p:ph type="body" sz="quarter" idx="4294967295"/>
          </p:nvPr>
        </p:nvSpPr>
        <p:spPr>
          <a:xfrm>
            <a:off x="888669" y="1263600"/>
            <a:ext cx="8169270" cy="68120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4400" b="1" dirty="0" smtClean="0">
                <a:solidFill>
                  <a:srgbClr val="0070C0"/>
                </a:solidFill>
              </a:rPr>
              <a:t>Partition Tracking </a:t>
            </a:r>
            <a:r>
              <a:rPr lang="en-US" altLang="zh-TW" sz="3200" b="1" dirty="0" smtClean="0">
                <a:solidFill>
                  <a:srgbClr val="0070C0"/>
                </a:solidFill>
              </a:rPr>
              <a:t>(Hybrid Mode) </a:t>
            </a:r>
            <a:endParaRPr lang="zh-TW" altLang="en-US" sz="4400" b="1" dirty="0">
              <a:solidFill>
                <a:srgbClr val="0070C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200" y="2052000"/>
            <a:ext cx="6592000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0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5"/>
          <p:cNvSpPr>
            <a:spLocks noGrp="1"/>
          </p:cNvSpPr>
          <p:nvPr>
            <p:ph type="body" sz="quarter" idx="4294967295"/>
          </p:nvPr>
        </p:nvSpPr>
        <p:spPr>
          <a:xfrm>
            <a:off x="900347" y="631187"/>
            <a:ext cx="3485224" cy="6812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000" b="1" dirty="0" smtClean="0">
                <a:solidFill>
                  <a:srgbClr val="0070C0"/>
                </a:solidFill>
              </a:rPr>
              <a:t>Auto-Framing</a:t>
            </a:r>
            <a:endParaRPr lang="zh-TW" altLang="en-US" sz="4000" b="1" dirty="0">
              <a:solidFill>
                <a:srgbClr val="0070C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918554" y="1347249"/>
            <a:ext cx="976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spcBef>
                <a:spcPts val="400"/>
              </a:spcBef>
              <a:buFont typeface="Wingdings" panose="05000000000000000000" pitchFamily="2" charset="2"/>
              <a:buChar char="«"/>
            </a:pPr>
            <a:r>
              <a:rPr lang="en-US" altLang="zh-TW" sz="3200" dirty="0" smtClean="0"/>
              <a:t>Camera will automatically frame all participants in view.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2571268" y="2168060"/>
            <a:ext cx="7049465" cy="4046302"/>
            <a:chOff x="3020628" y="2390009"/>
            <a:chExt cx="6505113" cy="3733851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055B28FF-130D-4816-BEFB-CCD09D1AE71F}"/>
                </a:ext>
              </a:extLst>
            </p:cNvPr>
            <p:cNvSpPr/>
            <p:nvPr/>
          </p:nvSpPr>
          <p:spPr>
            <a:xfrm>
              <a:off x="3020629" y="2390009"/>
              <a:ext cx="6505112" cy="3733851"/>
            </a:xfrm>
            <a:prstGeom prst="roundRect">
              <a:avLst>
                <a:gd name="adj" fmla="val 8025"/>
              </a:avLst>
            </a:prstGeom>
            <a:gradFill>
              <a:gsLst>
                <a:gs pos="0">
                  <a:srgbClr val="00FFBC"/>
                </a:gs>
                <a:gs pos="100000">
                  <a:srgbClr val="008FF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ea typeface="Noto Sans CJK TC Bold" panose="020B0800000000000000" pitchFamily="34" charset="-120"/>
              </a:endParaRPr>
            </a:p>
          </p:txBody>
        </p:sp>
        <p:pic>
          <p:nvPicPr>
            <p:cNvPr id="11" name="Picture 2" descr="VC-B11U 4K Video Conference Camera Lumens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39" b="11330"/>
            <a:stretch/>
          </p:blipFill>
          <p:spPr bwMode="auto">
            <a:xfrm>
              <a:off x="3020628" y="2390009"/>
              <a:ext cx="6505112" cy="37338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76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5"/>
          <p:cNvSpPr>
            <a:spLocks noGrp="1"/>
          </p:cNvSpPr>
          <p:nvPr>
            <p:ph type="body" sz="quarter" idx="4294967295"/>
          </p:nvPr>
        </p:nvSpPr>
        <p:spPr>
          <a:xfrm>
            <a:off x="900347" y="631187"/>
            <a:ext cx="4538428" cy="68120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4000" b="1" dirty="0" smtClean="0">
                <a:solidFill>
                  <a:srgbClr val="0070C0"/>
                </a:solidFill>
              </a:rPr>
              <a:t>AI Advance Features</a:t>
            </a:r>
            <a:endParaRPr lang="zh-TW" altLang="en-US" sz="4000" b="1" dirty="0">
              <a:solidFill>
                <a:srgbClr val="0070C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29076" y="1445891"/>
            <a:ext cx="3467017" cy="312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150000"/>
              </a:lnSpc>
              <a:spcBef>
                <a:spcPts val="400"/>
              </a:spcBef>
              <a:buSzPct val="80000"/>
              <a:buFont typeface="Wingdings" panose="05000000000000000000" pitchFamily="2" charset="2"/>
              <a:buChar char="«"/>
            </a:pPr>
            <a:r>
              <a:rPr lang="en-US" altLang="zh-TW" sz="3200" dirty="0" smtClean="0"/>
              <a:t>Click &amp; Track</a:t>
            </a:r>
          </a:p>
          <a:p>
            <a:pPr marL="380990" indent="-380990">
              <a:lnSpc>
                <a:spcPct val="150000"/>
              </a:lnSpc>
              <a:spcBef>
                <a:spcPts val="400"/>
              </a:spcBef>
              <a:buSzPct val="80000"/>
              <a:buFont typeface="Wingdings" panose="05000000000000000000" pitchFamily="2" charset="2"/>
              <a:buChar char="«"/>
            </a:pPr>
            <a:r>
              <a:rPr lang="en-US" altLang="zh-TW" sz="3200" dirty="0" smtClean="0"/>
              <a:t>Full/Upper Body</a:t>
            </a:r>
          </a:p>
          <a:p>
            <a:pPr marL="380990" indent="-380990">
              <a:lnSpc>
                <a:spcPct val="150000"/>
              </a:lnSpc>
              <a:spcBef>
                <a:spcPts val="400"/>
              </a:spcBef>
              <a:buSzPct val="80000"/>
              <a:buFont typeface="Wingdings" panose="05000000000000000000" pitchFamily="2" charset="2"/>
              <a:buChar char="«"/>
            </a:pPr>
            <a:r>
              <a:rPr lang="en-US" altLang="zh-TW" sz="3200" dirty="0" smtClean="0"/>
              <a:t>People Counting</a:t>
            </a:r>
          </a:p>
          <a:p>
            <a:pPr marL="380990" indent="-380990">
              <a:lnSpc>
                <a:spcPct val="150000"/>
              </a:lnSpc>
              <a:spcBef>
                <a:spcPts val="400"/>
              </a:spcBef>
              <a:buSzPct val="80000"/>
              <a:buFont typeface="Wingdings" panose="05000000000000000000" pitchFamily="2" charset="2"/>
              <a:buChar char="«"/>
            </a:pPr>
            <a:r>
              <a:rPr lang="en-US" altLang="zh-TW" sz="3200" dirty="0" smtClean="0"/>
              <a:t>Tracking ID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4569177" y="1312390"/>
            <a:ext cx="7279923" cy="5169433"/>
            <a:chOff x="4891861" y="1312390"/>
            <a:chExt cx="6957239" cy="4940297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1861" y="1312390"/>
              <a:ext cx="6692209" cy="4478810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7297025" y="1614117"/>
              <a:ext cx="1561223" cy="41133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dirty="0" smtClean="0"/>
                <a:t>Click </a:t>
              </a:r>
              <a:r>
                <a:rPr lang="en-US" altLang="zh-TW" sz="2000" dirty="0"/>
                <a:t>&amp;</a:t>
              </a:r>
              <a:r>
                <a:rPr lang="en-US" altLang="zh-TW" sz="2000" dirty="0" smtClean="0"/>
                <a:t> Track</a:t>
              </a:r>
              <a:endParaRPr lang="zh-TW" altLang="en-US" sz="2000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10887953" y="3611282"/>
              <a:ext cx="961147" cy="58102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 smtClean="0"/>
                <a:t>People Counting</a:t>
              </a:r>
              <a:endParaRPr lang="zh-TW" altLang="en-US" sz="1600" dirty="0"/>
            </a:p>
          </p:txBody>
        </p:sp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74" t="71259" r="19754" b="7026"/>
            <a:stretch/>
          </p:blipFill>
          <p:spPr>
            <a:xfrm>
              <a:off x="4958638" y="4576763"/>
              <a:ext cx="6237999" cy="1183415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7858207" y="5671663"/>
              <a:ext cx="1201973" cy="58102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 smtClean="0"/>
                <a:t>Full/Upper Body</a:t>
              </a:r>
              <a:endParaRPr lang="zh-TW" altLang="en-US" sz="1600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5438775" y="2112802"/>
              <a:ext cx="861352" cy="55451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 smtClean="0"/>
                <a:t>Tracking</a:t>
              </a:r>
            </a:p>
            <a:p>
              <a:pPr algn="ctr"/>
              <a:r>
                <a:rPr lang="en-US" altLang="zh-TW" sz="1600" dirty="0" smtClean="0"/>
                <a:t>ID</a:t>
              </a:r>
              <a:endParaRPr lang="zh-TW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4204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1538" y="324170"/>
            <a:ext cx="1499032" cy="317295"/>
          </a:xfrm>
          <a:prstGeom prst="rect">
            <a:avLst/>
          </a:prstGeom>
        </p:spPr>
      </p:pic>
      <p:sp>
        <p:nvSpPr>
          <p:cNvPr id="18" name="Rectangle: Rounded Corners 15">
            <a:extLst>
              <a:ext uri="{FF2B5EF4-FFF2-40B4-BE49-F238E27FC236}">
                <a16:creationId xmlns:a16="http://schemas.microsoft.com/office/drawing/2014/main" id="{B0B6998C-D444-4523-867E-CF45CDCF84DC}"/>
              </a:ext>
            </a:extLst>
          </p:cNvPr>
          <p:cNvSpPr/>
          <p:nvPr/>
        </p:nvSpPr>
        <p:spPr>
          <a:xfrm flipV="1">
            <a:off x="4045261" y="4008263"/>
            <a:ext cx="4138505" cy="10209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FFBC"/>
              </a:gs>
              <a:gs pos="100000">
                <a:srgbClr val="008F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ea typeface="Noto Sans CJK TC Bold" panose="020B0800000000000000" pitchFamily="34" charset="-12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4BA3D84F-3A88-4FA8-A719-B31C10615195}"/>
              </a:ext>
            </a:extLst>
          </p:cNvPr>
          <p:cNvSpPr txBox="1"/>
          <p:nvPr/>
        </p:nvSpPr>
        <p:spPr>
          <a:xfrm>
            <a:off x="3981024" y="2807074"/>
            <a:ext cx="4978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solidFill>
                  <a:schemeClr val="bg1"/>
                </a:solidFill>
                <a:ea typeface="Noto Sans CJK TC Bold" panose="020B0800000000000000" pitchFamily="34" charset="-120"/>
              </a:rPr>
              <a:t>Comparison</a:t>
            </a:r>
            <a:endParaRPr lang="en-US" altLang="zh-TW" sz="5400" b="1" dirty="0">
              <a:solidFill>
                <a:schemeClr val="bg1"/>
              </a:solidFill>
              <a:ea typeface="Noto Sans CJK TC Bold" panose="020B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959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版面配置區 2"/>
          <p:cNvSpPr>
            <a:spLocks noGrp="1"/>
          </p:cNvSpPr>
          <p:nvPr>
            <p:ph type="body" sz="quarter" idx="4294967295"/>
          </p:nvPr>
        </p:nvSpPr>
        <p:spPr>
          <a:xfrm>
            <a:off x="802689" y="316614"/>
            <a:ext cx="5473823" cy="68120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4800" b="1" dirty="0" smtClean="0">
                <a:solidFill>
                  <a:srgbClr val="0070C0"/>
                </a:solidFill>
              </a:rPr>
              <a:t>New VS Old</a:t>
            </a:r>
            <a:endParaRPr lang="zh-TW" altLang="en-US" sz="4800" b="1" dirty="0">
              <a:solidFill>
                <a:srgbClr val="0070C0"/>
              </a:solidFill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224286"/>
              </p:ext>
            </p:extLst>
          </p:nvPr>
        </p:nvGraphicFramePr>
        <p:xfrm>
          <a:off x="1748124" y="1855662"/>
          <a:ext cx="9374464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4069">
                  <a:extLst>
                    <a:ext uri="{9D8B030D-6E8A-4147-A177-3AD203B41FA5}">
                      <a16:colId xmlns:a16="http://schemas.microsoft.com/office/drawing/2014/main" val="1781919465"/>
                    </a:ext>
                  </a:extLst>
                </a:gridCol>
                <a:gridCol w="3533312">
                  <a:extLst>
                    <a:ext uri="{9D8B030D-6E8A-4147-A177-3AD203B41FA5}">
                      <a16:colId xmlns:a16="http://schemas.microsoft.com/office/drawing/2014/main" val="3441630051"/>
                    </a:ext>
                  </a:extLst>
                </a:gridCol>
                <a:gridCol w="3187083">
                  <a:extLst>
                    <a:ext uri="{9D8B030D-6E8A-4147-A177-3AD203B41FA5}">
                      <a16:colId xmlns:a16="http://schemas.microsoft.com/office/drawing/2014/main" val="1116078100"/>
                    </a:ext>
                  </a:extLst>
                </a:gridCol>
              </a:tblGrid>
              <a:tr h="282173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VC-TA50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VC-TR1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9868127"/>
                  </a:ext>
                </a:extLst>
              </a:tr>
              <a:tr h="352716">
                <a:tc>
                  <a:txBody>
                    <a:bodyPr/>
                    <a:lstStyle/>
                    <a:p>
                      <a:r>
                        <a:rPr lang="en-US" altLang="zh-TW" sz="1800" b="1" dirty="0" smtClean="0">
                          <a:solidFill>
                            <a:schemeClr val="bg1"/>
                          </a:solidFill>
                        </a:rPr>
                        <a:t> Max Resolution 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1080p 60fps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1080p 60fps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776028"/>
                  </a:ext>
                </a:extLst>
              </a:tr>
              <a:tr h="352716">
                <a:tc>
                  <a:txBody>
                    <a:bodyPr/>
                    <a:lstStyle/>
                    <a:p>
                      <a:r>
                        <a:rPr lang="en-US" altLang="zh-TW" sz="1800" b="1" dirty="0" smtClean="0">
                          <a:solidFill>
                            <a:schemeClr val="bg1"/>
                          </a:solidFill>
                        </a:rPr>
                        <a:t>Optical Zoom</a:t>
                      </a:r>
                      <a:endParaRPr lang="zh-TW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20x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20x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784181"/>
                  </a:ext>
                </a:extLst>
              </a:tr>
              <a:tr h="352716">
                <a:tc>
                  <a:txBody>
                    <a:bodyPr/>
                    <a:lstStyle/>
                    <a:p>
                      <a:r>
                        <a:rPr lang="en-US" altLang="zh-TW" sz="1800" b="1" dirty="0" smtClean="0">
                          <a:solidFill>
                            <a:schemeClr val="bg1"/>
                          </a:solidFill>
                        </a:rPr>
                        <a:t>Lens</a:t>
                      </a:r>
                      <a:endParaRPr lang="zh-TW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Single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Dual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064938"/>
                  </a:ext>
                </a:extLst>
              </a:tr>
              <a:tr h="352716">
                <a:tc>
                  <a:txBody>
                    <a:bodyPr/>
                    <a:lstStyle/>
                    <a:p>
                      <a:r>
                        <a:rPr lang="en-US" altLang="zh-TW" sz="1800" b="1" dirty="0" smtClean="0">
                          <a:solidFill>
                            <a:schemeClr val="bg1"/>
                          </a:solidFill>
                        </a:rPr>
                        <a:t>Auto-Tracking Mode</a:t>
                      </a:r>
                      <a:endParaRPr lang="zh-TW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264053"/>
                  </a:ext>
                </a:extLst>
              </a:tr>
              <a:tr h="3527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 smtClean="0">
                          <a:solidFill>
                            <a:schemeClr val="bg1"/>
                          </a:solidFill>
                        </a:rPr>
                        <a:t>Auto-Framing Mode</a:t>
                      </a:r>
                      <a:endParaRPr lang="zh-TW" altLang="en-US" sz="18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ym typeface="Wingdings 2" panose="05020102010507070707" pitchFamily="18" charset="2"/>
                        </a:rPr>
                        <a:t>1</a:t>
                      </a:r>
                      <a:endParaRPr lang="zh-TW" altLang="en-US" dirty="0" smtClean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ym typeface="Wingdings 2" panose="05020102010507070707" pitchFamily="18" charset="2"/>
                        </a:rPr>
                        <a:t>1</a:t>
                      </a:r>
                      <a:endParaRPr lang="zh-TW" altLang="en-US" dirty="0" smtClean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645656"/>
                  </a:ext>
                </a:extLst>
              </a:tr>
              <a:tr h="352716">
                <a:tc>
                  <a:txBody>
                    <a:bodyPr/>
                    <a:lstStyle/>
                    <a:p>
                      <a:r>
                        <a:rPr lang="en-US" altLang="zh-TW" sz="1800" b="1" dirty="0" smtClean="0">
                          <a:solidFill>
                            <a:schemeClr val="bg1"/>
                          </a:solidFill>
                        </a:rPr>
                        <a:t>Click &amp; Track</a:t>
                      </a:r>
                      <a:endParaRPr lang="zh-TW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ym typeface="Wingdings 2" panose="05020102010507070707" pitchFamily="18" charset="2"/>
                        </a:rPr>
                        <a:t>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ym typeface="Wingdings 2" panose="05020102010507070707" pitchFamily="18" charset="2"/>
                        </a:rPr>
                        <a:t>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724978"/>
                  </a:ext>
                </a:extLst>
              </a:tr>
              <a:tr h="352716">
                <a:tc>
                  <a:txBody>
                    <a:bodyPr/>
                    <a:lstStyle/>
                    <a:p>
                      <a:r>
                        <a:rPr lang="en-US" altLang="zh-TW" sz="1800" b="1" dirty="0" smtClean="0">
                          <a:solidFill>
                            <a:schemeClr val="bg1"/>
                          </a:solidFill>
                        </a:rPr>
                        <a:t>Full/Upper Body</a:t>
                      </a:r>
                      <a:endParaRPr lang="zh-TW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sym typeface="Wingdings 2" panose="05020102010507070707" pitchFamily="18" charset="2"/>
                        </a:rPr>
                        <a:t></a:t>
                      </a:r>
                      <a:endParaRPr lang="zh-TW" altLang="en-US" dirty="0" smtClean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sym typeface="Wingdings 2" panose="05020102010507070707" pitchFamily="18" charset="2"/>
                        </a:rPr>
                        <a:t></a:t>
                      </a:r>
                      <a:endParaRPr lang="zh-TW" altLang="en-US" dirty="0" smtClean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943876"/>
                  </a:ext>
                </a:extLst>
              </a:tr>
              <a:tr h="352716">
                <a:tc>
                  <a:txBody>
                    <a:bodyPr/>
                    <a:lstStyle/>
                    <a:p>
                      <a:r>
                        <a:rPr lang="en-US" altLang="zh-TW" sz="1800" b="1" dirty="0" smtClean="0">
                          <a:solidFill>
                            <a:schemeClr val="bg1"/>
                          </a:solidFill>
                        </a:rPr>
                        <a:t>Smart Switch</a:t>
                      </a:r>
                      <a:endParaRPr lang="zh-TW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sym typeface="Wingdings 2" panose="05020102010507070707" pitchFamily="18" charset="2"/>
                        </a:rPr>
                        <a:t>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sym typeface="Wingdings 2" panose="05020102010507070707" pitchFamily="18" charset="2"/>
                        </a:rPr>
                        <a:t></a:t>
                      </a:r>
                      <a:endParaRPr lang="zh-TW" altLang="en-US" dirty="0" smtClean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856533"/>
                  </a:ext>
                </a:extLst>
              </a:tr>
              <a:tr h="352716">
                <a:tc>
                  <a:txBody>
                    <a:bodyPr/>
                    <a:lstStyle/>
                    <a:p>
                      <a:r>
                        <a:rPr lang="en-US" altLang="zh-TW" sz="1800" b="1" dirty="0" smtClean="0">
                          <a:solidFill>
                            <a:schemeClr val="bg1"/>
                          </a:solidFill>
                        </a:rPr>
                        <a:t>Multi-People Mode</a:t>
                      </a:r>
                      <a:endParaRPr lang="zh-TW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sym typeface="Wingdings 2" panose="05020102010507070707" pitchFamily="18" charset="2"/>
                        </a:rPr>
                        <a:t>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sym typeface="Wingdings 2" panose="05020102010507070707" pitchFamily="18" charset="2"/>
                        </a:rPr>
                        <a:t></a:t>
                      </a:r>
                      <a:endParaRPr lang="zh-TW" altLang="en-US" dirty="0" smtClean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240560"/>
                  </a:ext>
                </a:extLst>
              </a:tr>
              <a:tr h="3527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 smtClean="0">
                          <a:solidFill>
                            <a:schemeClr val="bg1"/>
                          </a:solidFill>
                        </a:rPr>
                        <a:t>Output</a:t>
                      </a:r>
                      <a:endParaRPr lang="zh-TW" altLang="en-US" sz="18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HDMI,SDI,IP</a:t>
                      </a:r>
                      <a:endParaRPr lang="zh-TW" altLang="en-US" dirty="0" smtClean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HDMI,SDI,IP,USB</a:t>
                      </a:r>
                      <a:endParaRPr lang="zh-TW" altLang="en-US" dirty="0" smtClean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209776"/>
                  </a:ext>
                </a:extLst>
              </a:tr>
              <a:tr h="3527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 smtClean="0">
                          <a:solidFill>
                            <a:schemeClr val="bg1"/>
                          </a:solidFill>
                        </a:rPr>
                        <a:t>Inverted Installation</a:t>
                      </a:r>
                      <a:endParaRPr lang="zh-TW" altLang="en-US" sz="18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sym typeface="Wingdings 2" panose="05020102010507070707" pitchFamily="18" charset="2"/>
                        </a:rPr>
                        <a:t></a:t>
                      </a:r>
                      <a:endParaRPr lang="zh-TW" altLang="en-US" dirty="0" smtClean="0"/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sym typeface="Wingdings 2" panose="05020102010507070707" pitchFamily="18" charset="2"/>
                        </a:rPr>
                        <a:t></a:t>
                      </a:r>
                      <a:endParaRPr lang="zh-TW" altLang="en-US" dirty="0" smtClean="0"/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309849"/>
                  </a:ext>
                </a:extLst>
              </a:tr>
              <a:tr h="3527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 smtClean="0">
                          <a:solidFill>
                            <a:schemeClr val="bg1"/>
                          </a:solidFill>
                        </a:rPr>
                        <a:t>Control</a:t>
                      </a:r>
                      <a:endParaRPr lang="zh-TW" altLang="en-US" sz="18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Webpage</a:t>
                      </a:r>
                      <a:endParaRPr lang="zh-TW" altLang="en-US" dirty="0" smtClean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Software</a:t>
                      </a:r>
                      <a:endParaRPr lang="zh-TW" altLang="en-US" dirty="0" smtClean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478962"/>
                  </a:ext>
                </a:extLst>
              </a:tr>
            </a:tbl>
          </a:graphicData>
        </a:graphic>
      </p:graphicFrame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8" b="100000" l="9985" r="899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02" t="20796" r="12371" b="2688"/>
          <a:stretch/>
        </p:blipFill>
        <p:spPr>
          <a:xfrm>
            <a:off x="8975547" y="880999"/>
            <a:ext cx="1286287" cy="90098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354" y="807317"/>
            <a:ext cx="841303" cy="97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3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版面配置區 2"/>
          <p:cNvSpPr>
            <a:spLocks noGrp="1"/>
          </p:cNvSpPr>
          <p:nvPr>
            <p:ph type="body" sz="quarter" idx="4294967295"/>
          </p:nvPr>
        </p:nvSpPr>
        <p:spPr>
          <a:xfrm>
            <a:off x="802689" y="316614"/>
            <a:ext cx="5473823" cy="68120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4800" b="1" dirty="0" smtClean="0">
                <a:solidFill>
                  <a:srgbClr val="0070C0"/>
                </a:solidFill>
              </a:rPr>
              <a:t>Competition</a:t>
            </a:r>
            <a:endParaRPr lang="zh-TW" altLang="en-US" sz="4800" b="1" dirty="0">
              <a:solidFill>
                <a:srgbClr val="0070C0"/>
              </a:soli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40010"/>
              </p:ext>
            </p:extLst>
          </p:nvPr>
        </p:nvGraphicFramePr>
        <p:xfrm>
          <a:off x="1653287" y="1291913"/>
          <a:ext cx="9563548" cy="5170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2195">
                  <a:extLst>
                    <a:ext uri="{9D8B030D-6E8A-4147-A177-3AD203B41FA5}">
                      <a16:colId xmlns:a16="http://schemas.microsoft.com/office/drawing/2014/main" val="3635880349"/>
                    </a:ext>
                  </a:extLst>
                </a:gridCol>
                <a:gridCol w="3539266">
                  <a:extLst>
                    <a:ext uri="{9D8B030D-6E8A-4147-A177-3AD203B41FA5}">
                      <a16:colId xmlns:a16="http://schemas.microsoft.com/office/drawing/2014/main" val="846812141"/>
                    </a:ext>
                  </a:extLst>
                </a:gridCol>
                <a:gridCol w="3482087">
                  <a:extLst>
                    <a:ext uri="{9D8B030D-6E8A-4147-A177-3AD203B41FA5}">
                      <a16:colId xmlns:a16="http://schemas.microsoft.com/office/drawing/2014/main" val="1016794335"/>
                    </a:ext>
                  </a:extLst>
                </a:gridCol>
              </a:tblGrid>
              <a:tr h="277163">
                <a:tc>
                  <a:txBody>
                    <a:bodyPr/>
                    <a:lstStyle/>
                    <a:p>
                      <a:pPr algn="l" fontAlgn="ctr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66" marR="8466" marT="8466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Lumens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Aver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150878"/>
                  </a:ext>
                </a:extLst>
              </a:tr>
              <a:tr h="3465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 Model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VC-TA50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TR311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3959370873"/>
                  </a:ext>
                </a:extLst>
              </a:tr>
              <a:tr h="24270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 Map Price(USD) </a:t>
                      </a:r>
                    </a:p>
                  </a:txBody>
                  <a:tcPr marL="8466" marR="8466" marT="8466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$2,199</a:t>
                      </a:r>
                      <a:endParaRPr lang="en-US" altLang="zh-TW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$2,199</a:t>
                      </a:r>
                      <a:endParaRPr lang="en-US" altLang="zh-TW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921575513"/>
                  </a:ext>
                </a:extLst>
              </a:tr>
              <a:tr h="24270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 Video Format </a:t>
                      </a:r>
                    </a:p>
                  </a:txBody>
                  <a:tcPr marL="8466" marR="8466" marT="8466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1080p60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297615"/>
                  </a:ext>
                </a:extLst>
              </a:tr>
              <a:tr h="24270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 Video Output (HD) Interface </a:t>
                      </a:r>
                    </a:p>
                  </a:txBody>
                  <a:tcPr marL="8466" marR="8466" marT="8466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</a:rPr>
                        <a:t>3G-SDI,</a:t>
                      </a:r>
                      <a:r>
                        <a:rPr lang="en-US" sz="16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600" u="none" strike="noStrike" dirty="0" smtClean="0">
                          <a:effectLst/>
                        </a:rPr>
                        <a:t>HDMI, Ethernet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3G-SDI, HDMI, Ethernet, </a:t>
                      </a:r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USB3.0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2431908319"/>
                  </a:ext>
                </a:extLst>
              </a:tr>
              <a:tr h="24270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 Optical Zoom </a:t>
                      </a:r>
                    </a:p>
                  </a:txBody>
                  <a:tcPr marL="8466" marR="8466" marT="8466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20x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12x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2054598426"/>
                  </a:ext>
                </a:extLst>
              </a:tr>
              <a:tr h="24270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 Horizontal Viewing Angle </a:t>
                      </a:r>
                    </a:p>
                  </a:txBody>
                  <a:tcPr marL="8466" marR="8466" marT="8466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57°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70°</a:t>
                      </a:r>
                      <a:endParaRPr lang="en-US" altLang="zh-TW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2705038771"/>
                  </a:ext>
                </a:extLst>
              </a:tr>
              <a:tr h="24270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 Smart AF </a:t>
                      </a:r>
                    </a:p>
                  </a:txBody>
                  <a:tcPr marL="8466" marR="8466" marT="8466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3495545246"/>
                  </a:ext>
                </a:extLst>
              </a:tr>
              <a:tr h="24270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 Image Flip </a:t>
                      </a:r>
                    </a:p>
                  </a:txBody>
                  <a:tcPr marL="8466" marR="8466" marT="8466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295386"/>
                  </a:ext>
                </a:extLst>
              </a:tr>
              <a:tr h="24270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 AR/VR systems </a:t>
                      </a:r>
                    </a:p>
                  </a:txBody>
                  <a:tcPr marL="8466" marR="8466" marT="8466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FreeD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1464293441"/>
                  </a:ext>
                </a:extLst>
              </a:tr>
              <a:tr h="24270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 Tally Light </a:t>
                      </a:r>
                    </a:p>
                  </a:txBody>
                  <a:tcPr marL="8466" marR="8466" marT="8466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717015"/>
                  </a:ext>
                </a:extLst>
              </a:tr>
              <a:tr h="24270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 Reliable AI Tracking </a:t>
                      </a:r>
                    </a:p>
                  </a:txBody>
                  <a:tcPr marL="8466" marR="8466" marT="8466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Yes</a:t>
                      </a:r>
                      <a:endParaRPr lang="en-US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1175176629"/>
                  </a:ext>
                </a:extLst>
              </a:tr>
              <a:tr h="24270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 Auto Framing </a:t>
                      </a:r>
                    </a:p>
                  </a:txBody>
                  <a:tcPr marL="8466" marR="8466" marT="8466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3511953809"/>
                  </a:ext>
                </a:extLst>
              </a:tr>
              <a:tr h="24270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 High Speed Preset </a:t>
                      </a:r>
                    </a:p>
                  </a:txBody>
                  <a:tcPr marL="8466" marR="8466" marT="8466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300°/sec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200°/sec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1585274488"/>
                  </a:ext>
                </a:extLst>
              </a:tr>
              <a:tr h="24270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 Smooth Pan/Tilt movement </a:t>
                      </a:r>
                    </a:p>
                  </a:txBody>
                  <a:tcPr marL="8466" marR="8466" marT="8466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Yes, 0.1°/s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150116"/>
                  </a:ext>
                </a:extLst>
              </a:tr>
              <a:tr h="24270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 USB Output </a:t>
                      </a:r>
                    </a:p>
                  </a:txBody>
                  <a:tcPr marL="8466" marR="8466" marT="8466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NA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1080p30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2595472308"/>
                  </a:ext>
                </a:extLst>
              </a:tr>
              <a:tr h="24270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 IP Streaming </a:t>
                      </a:r>
                    </a:p>
                  </a:txBody>
                  <a:tcPr marL="8466" marR="8466" marT="8466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RTSP / RTMP / RTMPS / MPEG-TS / SRT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RTSP / RTMP / SRT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2239767029"/>
                  </a:ext>
                </a:extLst>
              </a:tr>
              <a:tr h="24270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 Control Protocol </a:t>
                      </a:r>
                    </a:p>
                  </a:txBody>
                  <a:tcPr marL="8466" marR="8466" marT="8466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VISCA  / PELCO D / ONVIF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VISCA / PELCO-D / CGI (IP)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1537146246"/>
                  </a:ext>
                </a:extLst>
              </a:tr>
              <a:tr h="24270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 UVC </a:t>
                      </a:r>
                    </a:p>
                  </a:txBody>
                  <a:tcPr marL="8466" marR="8466" marT="8466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NA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2540842774"/>
                  </a:ext>
                </a:extLst>
              </a:tr>
              <a:tr h="24270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 UAC </a:t>
                      </a:r>
                    </a:p>
                  </a:txBody>
                  <a:tcPr marL="8466" marR="8466" marT="8466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NA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8466" marR="8466" marT="8466" marB="0" anchor="ctr"/>
                </a:tc>
                <a:extLst>
                  <a:ext uri="{0D108BD9-81ED-4DB2-BD59-A6C34878D82A}">
                    <a16:rowId xmlns:a16="http://schemas.microsoft.com/office/drawing/2014/main" val="287315412"/>
                  </a:ext>
                </a:extLst>
              </a:tr>
            </a:tbl>
          </a:graphicData>
        </a:graphic>
      </p:graphicFrame>
      <p:pic>
        <p:nvPicPr>
          <p:cNvPr id="2050" name="Picture 2" descr="TR3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393" y="302776"/>
            <a:ext cx="943796" cy="97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69" y="359146"/>
            <a:ext cx="748492" cy="87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5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7"/>
          <a:stretch/>
        </p:blipFill>
        <p:spPr>
          <a:xfrm>
            <a:off x="242761" y="2788983"/>
            <a:ext cx="3708000" cy="279050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" y="-1"/>
            <a:ext cx="12191999" cy="1387017"/>
          </a:xfrm>
          <a:prstGeom prst="rect">
            <a:avLst/>
          </a:pr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2400"/>
          </a:p>
        </p:txBody>
      </p:sp>
      <p:sp>
        <p:nvSpPr>
          <p:cNvPr id="8" name="文字方塊 7"/>
          <p:cNvSpPr txBox="1"/>
          <p:nvPr/>
        </p:nvSpPr>
        <p:spPr>
          <a:xfrm>
            <a:off x="451572" y="5690370"/>
            <a:ext cx="3290379" cy="38404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13792" rIns="113792" bIns="0" numCol="1" spcCol="1270" anchor="t" anchorCtr="0">
            <a:noAutofit/>
          </a:bodyPr>
          <a:lstStyle/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Corporate Training</a:t>
            </a:r>
            <a:endParaRPr lang="zh-TW" altLang="en-US" sz="2400" b="1" cap="all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35361" y="350712"/>
            <a:ext cx="729624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Bef>
                <a:spcPct val="20000"/>
              </a:spcBef>
            </a:pPr>
            <a:r>
              <a:rPr lang="en-US" altLang="zh-TW" sz="4267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 Cases</a:t>
            </a:r>
          </a:p>
        </p:txBody>
      </p:sp>
      <p:pic>
        <p:nvPicPr>
          <p:cNvPr id="3074" name="Picture 2" descr="https://www.mylumens.com/Content/Upload/images/Application/lumens-hybrid-classroom-solution-lecture-capture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306" y="2787512"/>
            <a:ext cx="3708000" cy="27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mylumens.com/Content/Upload/images/Application/Lumens-HOW-Live-Streaming-Solution-2-800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671" y="2788984"/>
            <a:ext cx="3708000" cy="279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4446117" y="5690369"/>
            <a:ext cx="3290379" cy="38404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13792" rIns="113792" bIns="0" numCol="1" spcCol="1270" anchor="t" anchorCtr="0">
            <a:noAutofit/>
          </a:bodyPr>
          <a:lstStyle/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Capture</a:t>
            </a:r>
            <a:endParaRPr lang="zh-TW" altLang="en-US" sz="2400" b="1" cap="all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456482" y="5690369"/>
            <a:ext cx="3290379" cy="38404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13792" rIns="113792" bIns="0" numCol="1" spcCol="1270" anchor="t" anchorCtr="0">
            <a:noAutofit/>
          </a:bodyPr>
          <a:lstStyle/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House </a:t>
            </a:r>
            <a:r>
              <a:rPr lang="en-US" altLang="zh-TW" sz="24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worship</a:t>
            </a:r>
            <a:endParaRPr lang="zh-TW" altLang="en-US" sz="2400" b="1" cap="all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2400" b="1" cap="all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61" y="1548000"/>
            <a:ext cx="1080000" cy="108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306" y="1548000"/>
            <a:ext cx="1080000" cy="108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671" y="1548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2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手繪多邊形 15"/>
          <p:cNvSpPr/>
          <p:nvPr/>
        </p:nvSpPr>
        <p:spPr>
          <a:xfrm>
            <a:off x="2" y="0"/>
            <a:ext cx="5545316" cy="6858000"/>
          </a:xfrm>
          <a:custGeom>
            <a:avLst/>
            <a:gdLst>
              <a:gd name="connsiteX0" fmla="*/ 0 w 4158987"/>
              <a:gd name="connsiteY0" fmla="*/ 0 h 5143500"/>
              <a:gd name="connsiteX1" fmla="*/ 3762790 w 4158987"/>
              <a:gd name="connsiteY1" fmla="*/ 0 h 5143500"/>
              <a:gd name="connsiteX2" fmla="*/ 3789466 w 4158987"/>
              <a:gd name="connsiteY2" fmla="*/ 69700 h 5143500"/>
              <a:gd name="connsiteX3" fmla="*/ 4158987 w 4158987"/>
              <a:gd name="connsiteY3" fmla="*/ 2386160 h 5143500"/>
              <a:gd name="connsiteX4" fmla="*/ 3636111 w 4158987"/>
              <a:gd name="connsiteY4" fmla="*/ 5103309 h 5143500"/>
              <a:gd name="connsiteX5" fmla="*/ 3617177 w 4158987"/>
              <a:gd name="connsiteY5" fmla="*/ 5143500 h 5143500"/>
              <a:gd name="connsiteX6" fmla="*/ 0 w 4158987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8987" h="5143500">
                <a:moveTo>
                  <a:pt x="0" y="0"/>
                </a:moveTo>
                <a:lnTo>
                  <a:pt x="3762790" y="0"/>
                </a:lnTo>
                <a:lnTo>
                  <a:pt x="3789466" y="69700"/>
                </a:lnTo>
                <a:cubicBezTo>
                  <a:pt x="4025126" y="758299"/>
                  <a:pt x="4158987" y="1547416"/>
                  <a:pt x="4158987" y="2386160"/>
                </a:cubicBezTo>
                <a:cubicBezTo>
                  <a:pt x="4158987" y="3392653"/>
                  <a:pt x="3966228" y="4327683"/>
                  <a:pt x="3636111" y="5103309"/>
                </a:cubicBezTo>
                <a:lnTo>
                  <a:pt x="3617177" y="5143500"/>
                </a:lnTo>
                <a:lnTo>
                  <a:pt x="0" y="5143500"/>
                </a:lnTo>
                <a:close/>
              </a:path>
            </a:pathLst>
          </a:custGeom>
          <a:gradFill>
            <a:gsLst>
              <a:gs pos="100000">
                <a:srgbClr val="02B1D4"/>
              </a:gs>
              <a:gs pos="62000">
                <a:srgbClr val="0083C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2400"/>
          </a:p>
        </p:txBody>
      </p:sp>
      <p:sp>
        <p:nvSpPr>
          <p:cNvPr id="2" name="文字方塊 1"/>
          <p:cNvSpPr txBox="1"/>
          <p:nvPr/>
        </p:nvSpPr>
        <p:spPr>
          <a:xfrm>
            <a:off x="729315" y="708030"/>
            <a:ext cx="383051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Bef>
                <a:spcPct val="20000"/>
              </a:spcBef>
            </a:pPr>
            <a:r>
              <a:rPr lang="en-US" altLang="zh-TW" sz="5333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Overview</a:t>
            </a:r>
            <a:endParaRPr lang="en-US" sz="5333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64999" y="3932296"/>
            <a:ext cx="4443949" cy="173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buClr>
                <a:schemeClr val="bg1"/>
              </a:buClr>
              <a:buSzPct val="50000"/>
              <a:buFont typeface="Wingdings" panose="05000000000000000000" pitchFamily="2" charset="2"/>
              <a:buChar char="n"/>
            </a:pPr>
            <a:r>
              <a:rPr lang="en-US" altLang="zh-TW" sz="2667" dirty="0">
                <a:solidFill>
                  <a:schemeClr val="bg1"/>
                </a:solidFill>
                <a:cs typeface="Calibri" panose="020F0502020204030204" pitchFamily="34" charset="0"/>
              </a:rPr>
              <a:t>Color: Black, White</a:t>
            </a:r>
          </a:p>
          <a:p>
            <a:pPr marL="457189" indent="-457189">
              <a:buClr>
                <a:schemeClr val="bg1"/>
              </a:buClr>
              <a:buSzPct val="50000"/>
              <a:buFont typeface="Wingdings" panose="05000000000000000000" pitchFamily="2" charset="2"/>
              <a:buChar char="n"/>
            </a:pPr>
            <a:r>
              <a:rPr lang="en-US" sz="2667" dirty="0" smtClean="0">
                <a:solidFill>
                  <a:schemeClr val="bg1"/>
                </a:solidFill>
                <a:cs typeface="Calibri" panose="020F0502020204030204" pitchFamily="34" charset="0"/>
              </a:rPr>
              <a:t>NDAA/TAA </a:t>
            </a:r>
            <a:r>
              <a:rPr lang="en-US" sz="2667" dirty="0">
                <a:solidFill>
                  <a:schemeClr val="bg1"/>
                </a:solidFill>
                <a:cs typeface="Calibri" panose="020F0502020204030204" pitchFamily="34" charset="0"/>
              </a:rPr>
              <a:t>Compliant: Yes</a:t>
            </a:r>
          </a:p>
          <a:p>
            <a:pPr marL="457189" indent="-457189">
              <a:buClr>
                <a:schemeClr val="bg1"/>
              </a:buClr>
              <a:buSzPct val="50000"/>
              <a:buFont typeface="Wingdings" panose="05000000000000000000" pitchFamily="2" charset="2"/>
              <a:buChar char="n"/>
            </a:pPr>
            <a:r>
              <a:rPr lang="en-US" sz="2667" dirty="0">
                <a:solidFill>
                  <a:schemeClr val="bg1"/>
                </a:solidFill>
                <a:cs typeface="Calibri" panose="020F0502020204030204" pitchFamily="34" charset="0"/>
              </a:rPr>
              <a:t>Warranty: 5-Year</a:t>
            </a:r>
          </a:p>
          <a:p>
            <a:pPr marL="457189" indent="-457189">
              <a:buClr>
                <a:schemeClr val="bg1"/>
              </a:buClr>
              <a:buSzPct val="50000"/>
              <a:buFont typeface="Wingdings" panose="05000000000000000000" pitchFamily="2" charset="2"/>
              <a:buChar char="n"/>
            </a:pPr>
            <a:r>
              <a:rPr lang="en-US" sz="2667" dirty="0">
                <a:solidFill>
                  <a:schemeClr val="bg1"/>
                </a:solidFill>
                <a:cs typeface="Calibri" panose="020F0502020204030204" pitchFamily="34" charset="0"/>
              </a:rPr>
              <a:t>MAP: $2,199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584" y="2351180"/>
            <a:ext cx="1275505" cy="127550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346" y="2443628"/>
            <a:ext cx="1060453" cy="800641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05" y="2315722"/>
            <a:ext cx="1387743" cy="1387743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5787385" y="826603"/>
            <a:ext cx="6210546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4267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VC-TA50</a:t>
            </a:r>
          </a:p>
          <a:p>
            <a:pPr algn="ctr"/>
            <a:r>
              <a:rPr lang="en-US" sz="4267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FHD Auto Tracking </a:t>
            </a:r>
            <a:r>
              <a:rPr lang="en-US" sz="4267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Camera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12" y="2805094"/>
            <a:ext cx="2496733" cy="2904655"/>
          </a:xfrm>
          <a:prstGeom prst="rect">
            <a:avLst/>
          </a:prstGeom>
        </p:spPr>
      </p:pic>
      <p:pic>
        <p:nvPicPr>
          <p:cNvPr id="3074" name="Picture 2" descr="Skynav LT | Auterion Government Soluti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977" y="2377110"/>
            <a:ext cx="1272682" cy="127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73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2" y="0"/>
            <a:ext cx="5545316" cy="6858000"/>
          </a:xfrm>
          <a:prstGeom prst="rect">
            <a:avLst/>
          </a:pr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2400"/>
          </a:p>
        </p:txBody>
      </p:sp>
      <p:sp>
        <p:nvSpPr>
          <p:cNvPr id="26" name="文字版面配置區 2"/>
          <p:cNvSpPr txBox="1">
            <a:spLocks/>
          </p:cNvSpPr>
          <p:nvPr/>
        </p:nvSpPr>
        <p:spPr>
          <a:xfrm>
            <a:off x="2178468" y="1409395"/>
            <a:ext cx="3390153" cy="66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TW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Lumens Product</a:t>
            </a:r>
          </a:p>
        </p:txBody>
      </p:sp>
      <p:sp>
        <p:nvSpPr>
          <p:cNvPr id="34" name="圓角矩形 33"/>
          <p:cNvSpPr/>
          <p:nvPr/>
        </p:nvSpPr>
        <p:spPr>
          <a:xfrm>
            <a:off x="5991872" y="3279544"/>
            <a:ext cx="2809851" cy="26524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圓角矩形 36"/>
          <p:cNvSpPr/>
          <p:nvPr/>
        </p:nvSpPr>
        <p:spPr>
          <a:xfrm>
            <a:off x="9074851" y="3279544"/>
            <a:ext cx="2744831" cy="26524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手繪多邊形 20"/>
          <p:cNvSpPr/>
          <p:nvPr/>
        </p:nvSpPr>
        <p:spPr>
          <a:xfrm>
            <a:off x="6748302" y="5385652"/>
            <a:ext cx="1179623" cy="506523"/>
          </a:xfrm>
          <a:custGeom>
            <a:avLst/>
            <a:gdLst>
              <a:gd name="connsiteX0" fmla="*/ 0 w 660130"/>
              <a:gd name="connsiteY0" fmla="*/ 0 h 1143000"/>
              <a:gd name="connsiteX1" fmla="*/ 660130 w 660130"/>
              <a:gd name="connsiteY1" fmla="*/ 0 h 1143000"/>
              <a:gd name="connsiteX2" fmla="*/ 660130 w 660130"/>
              <a:gd name="connsiteY2" fmla="*/ 1143000 h 1143000"/>
              <a:gd name="connsiteX3" fmla="*/ 0 w 660130"/>
              <a:gd name="connsiteY3" fmla="*/ 1143000 h 1143000"/>
              <a:gd name="connsiteX4" fmla="*/ 0 w 66013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30" h="1143000">
                <a:moveTo>
                  <a:pt x="0" y="0"/>
                </a:moveTo>
                <a:lnTo>
                  <a:pt x="660130" y="0"/>
                </a:lnTo>
                <a:lnTo>
                  <a:pt x="66013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880" tIns="0" rIns="55880" bIns="0" numCol="1" spcCol="1270" anchor="ctr" anchorCtr="0">
            <a:noAutofit/>
          </a:bodyPr>
          <a:lstStyle/>
          <a:p>
            <a:pPr algn="ctr" defTabSz="6519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867" dirty="0">
                <a:latin typeface="+mj-lt"/>
                <a:cs typeface="Calibri" panose="020F0502020204030204" pitchFamily="34" charset="0"/>
              </a:rPr>
              <a:t>Control</a:t>
            </a:r>
            <a:endParaRPr lang="zh-TW" altLang="en-US" sz="1867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0" name="手繪多邊形 29"/>
          <p:cNvSpPr/>
          <p:nvPr/>
        </p:nvSpPr>
        <p:spPr>
          <a:xfrm>
            <a:off x="9852810" y="5385652"/>
            <a:ext cx="1181217" cy="506523"/>
          </a:xfrm>
          <a:custGeom>
            <a:avLst/>
            <a:gdLst>
              <a:gd name="connsiteX0" fmla="*/ 0 w 660130"/>
              <a:gd name="connsiteY0" fmla="*/ 0 h 1143000"/>
              <a:gd name="connsiteX1" fmla="*/ 660130 w 660130"/>
              <a:gd name="connsiteY1" fmla="*/ 0 h 1143000"/>
              <a:gd name="connsiteX2" fmla="*/ 660130 w 660130"/>
              <a:gd name="connsiteY2" fmla="*/ 1143000 h 1143000"/>
              <a:gd name="connsiteX3" fmla="*/ 0 w 660130"/>
              <a:gd name="connsiteY3" fmla="*/ 1143000 h 1143000"/>
              <a:gd name="connsiteX4" fmla="*/ 0 w 66013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30" h="1143000">
                <a:moveTo>
                  <a:pt x="0" y="0"/>
                </a:moveTo>
                <a:lnTo>
                  <a:pt x="660130" y="0"/>
                </a:lnTo>
                <a:lnTo>
                  <a:pt x="66013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880" tIns="0" rIns="55880" bIns="0" numCol="1" spcCol="1270" anchor="ctr" anchorCtr="0">
            <a:noAutofit/>
          </a:bodyPr>
          <a:lstStyle/>
          <a:p>
            <a:pPr algn="ctr" defTabSz="6519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867" dirty="0" smtClean="0">
                <a:latin typeface="+mj-lt"/>
                <a:cs typeface="Calibri" panose="020F0502020204030204" pitchFamily="34" charset="0"/>
              </a:rPr>
              <a:t>Media Processor</a:t>
            </a:r>
            <a:endParaRPr lang="zh-TW" altLang="en-US" sz="1867"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6135727" y="3407097"/>
            <a:ext cx="1387992" cy="893476"/>
            <a:chOff x="4603160" y="2628883"/>
            <a:chExt cx="1040994" cy="670107"/>
          </a:xfrm>
        </p:grpSpPr>
        <p:sp>
          <p:nvSpPr>
            <p:cNvPr id="2" name="文字方塊 1"/>
            <p:cNvSpPr txBox="1"/>
            <p:nvPr/>
          </p:nvSpPr>
          <p:spPr>
            <a:xfrm>
              <a:off x="4603160" y="2628883"/>
              <a:ext cx="530963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VS-KB30</a:t>
              </a:r>
            </a:p>
          </p:txBody>
        </p:sp>
        <p:pic>
          <p:nvPicPr>
            <p:cNvPr id="40" name="圖片 3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6687" y="2852270"/>
              <a:ext cx="997467" cy="446720"/>
            </a:xfrm>
            <a:prstGeom prst="rect">
              <a:avLst/>
            </a:prstGeom>
          </p:spPr>
        </p:pic>
      </p:grp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224" y="4271469"/>
            <a:ext cx="1644805" cy="1233604"/>
          </a:xfrm>
          <a:prstGeom prst="rect">
            <a:avLst/>
          </a:prstGeom>
        </p:spPr>
      </p:pic>
      <p:sp>
        <p:nvSpPr>
          <p:cNvPr id="43" name="文字方塊 42"/>
          <p:cNvSpPr txBox="1"/>
          <p:nvPr/>
        </p:nvSpPr>
        <p:spPr>
          <a:xfrm>
            <a:off x="7832905" y="4536338"/>
            <a:ext cx="624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VS-K20</a:t>
            </a:r>
          </a:p>
        </p:txBody>
      </p:sp>
      <p:pic>
        <p:nvPicPr>
          <p:cNvPr id="50" name="圖片 49"/>
          <p:cNvPicPr>
            <a:picLocks noChangeAspect="1"/>
          </p:cNvPicPr>
          <p:nvPr/>
        </p:nvPicPr>
        <p:blipFill rotWithShape="1">
          <a:blip r:embed="rId5"/>
          <a:srcRect l="3017" t="-880" r="3687"/>
          <a:stretch/>
        </p:blipFill>
        <p:spPr>
          <a:xfrm>
            <a:off x="-23302" y="2520188"/>
            <a:ext cx="5568619" cy="4345745"/>
          </a:xfrm>
          <a:prstGeom prst="rect">
            <a:avLst/>
          </a:prstGeom>
        </p:spPr>
      </p:pic>
      <p:sp>
        <p:nvSpPr>
          <p:cNvPr id="44" name="文字方塊 43"/>
          <p:cNvSpPr txBox="1"/>
          <p:nvPr/>
        </p:nvSpPr>
        <p:spPr>
          <a:xfrm>
            <a:off x="880863" y="694008"/>
            <a:ext cx="3669776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spcBef>
                <a:spcPct val="20000"/>
              </a:spcBef>
            </a:pPr>
            <a:r>
              <a:rPr lang="en-US" sz="5333" b="1" dirty="0">
                <a:solidFill>
                  <a:schemeClr val="bg1"/>
                </a:solidFill>
                <a:ea typeface="微軟正黑體" panose="020B0604030504040204" pitchFamily="34" charset="-120"/>
                <a:cs typeface="Calibri" panose="020F0502020204030204" pitchFamily="34" charset="0"/>
              </a:rPr>
              <a:t>Integration</a:t>
            </a:r>
          </a:p>
        </p:txBody>
      </p:sp>
      <p:sp>
        <p:nvSpPr>
          <p:cNvPr id="27" name="橢圓 26"/>
          <p:cNvSpPr/>
          <p:nvPr/>
        </p:nvSpPr>
        <p:spPr>
          <a:xfrm>
            <a:off x="7587995" y="621214"/>
            <a:ext cx="2427455" cy="2289013"/>
          </a:xfrm>
          <a:prstGeom prst="ellipse">
            <a:avLst/>
          </a:prstGeom>
          <a:solidFill>
            <a:srgbClr val="B7DE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757" y="1070059"/>
            <a:ext cx="1195930" cy="1391322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2" t="40777" r="10040" b="39546"/>
          <a:stretch/>
        </p:blipFill>
        <p:spPr>
          <a:xfrm>
            <a:off x="9485075" y="3872934"/>
            <a:ext cx="1933531" cy="398535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4" b="37055"/>
          <a:stretch/>
        </p:blipFill>
        <p:spPr>
          <a:xfrm>
            <a:off x="9485075" y="4560583"/>
            <a:ext cx="1933531" cy="321799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10131120" y="4164912"/>
            <a:ext cx="564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LC200</a:t>
            </a:r>
            <a:endParaRPr lang="en-US" sz="1200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10131120" y="4881519"/>
            <a:ext cx="564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LC100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1732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2" y="0"/>
            <a:ext cx="5545316" cy="6858000"/>
          </a:xfrm>
          <a:prstGeom prst="rect">
            <a:avLst/>
          </a:pr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2400"/>
          </a:p>
        </p:txBody>
      </p:sp>
      <p:sp>
        <p:nvSpPr>
          <p:cNvPr id="30" name="圓角矩形 29"/>
          <p:cNvSpPr/>
          <p:nvPr/>
        </p:nvSpPr>
        <p:spPr>
          <a:xfrm>
            <a:off x="5993694" y="3566741"/>
            <a:ext cx="3001791" cy="277516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圓角矩形 30"/>
          <p:cNvSpPr/>
          <p:nvPr/>
        </p:nvSpPr>
        <p:spPr>
          <a:xfrm>
            <a:off x="9175138" y="3566741"/>
            <a:ext cx="2637717" cy="27594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圓角矩形 28"/>
          <p:cNvSpPr/>
          <p:nvPr/>
        </p:nvSpPr>
        <p:spPr>
          <a:xfrm>
            <a:off x="9122693" y="750051"/>
            <a:ext cx="2702305" cy="26619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文字版面配置區 2"/>
          <p:cNvSpPr txBox="1">
            <a:spLocks/>
          </p:cNvSpPr>
          <p:nvPr/>
        </p:nvSpPr>
        <p:spPr>
          <a:xfrm>
            <a:off x="2875265" y="1424844"/>
            <a:ext cx="2335212" cy="70289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TW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Third-Party</a:t>
            </a:r>
          </a:p>
        </p:txBody>
      </p:sp>
      <p:sp>
        <p:nvSpPr>
          <p:cNvPr id="34" name="文字方塊 33"/>
          <p:cNvSpPr txBox="1"/>
          <p:nvPr/>
        </p:nvSpPr>
        <p:spPr>
          <a:xfrm>
            <a:off x="880863" y="694008"/>
            <a:ext cx="3669776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spcBef>
                <a:spcPct val="20000"/>
              </a:spcBef>
            </a:pPr>
            <a:r>
              <a:rPr lang="en-US" sz="5333" b="1" dirty="0">
                <a:solidFill>
                  <a:schemeClr val="bg1"/>
                </a:solidFill>
                <a:ea typeface="微軟正黑體" panose="020B0604030504040204" pitchFamily="34" charset="-120"/>
                <a:cs typeface="Calibri" panose="020F0502020204030204" pitchFamily="34" charset="0"/>
              </a:rPr>
              <a:t>Integration</a:t>
            </a:r>
          </a:p>
        </p:txBody>
      </p:sp>
      <p:sp>
        <p:nvSpPr>
          <p:cNvPr id="39" name="手繪多邊形 38"/>
          <p:cNvSpPr/>
          <p:nvPr/>
        </p:nvSpPr>
        <p:spPr>
          <a:xfrm>
            <a:off x="6408347" y="5678997"/>
            <a:ext cx="2172484" cy="506523"/>
          </a:xfrm>
          <a:custGeom>
            <a:avLst/>
            <a:gdLst>
              <a:gd name="connsiteX0" fmla="*/ 0 w 660130"/>
              <a:gd name="connsiteY0" fmla="*/ 0 h 1143000"/>
              <a:gd name="connsiteX1" fmla="*/ 660130 w 660130"/>
              <a:gd name="connsiteY1" fmla="*/ 0 h 1143000"/>
              <a:gd name="connsiteX2" fmla="*/ 660130 w 660130"/>
              <a:gd name="connsiteY2" fmla="*/ 1143000 h 1143000"/>
              <a:gd name="connsiteX3" fmla="*/ 0 w 660130"/>
              <a:gd name="connsiteY3" fmla="*/ 1143000 h 1143000"/>
              <a:gd name="connsiteX4" fmla="*/ 0 w 66013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30" h="1143000">
                <a:moveTo>
                  <a:pt x="0" y="0"/>
                </a:moveTo>
                <a:lnTo>
                  <a:pt x="660130" y="0"/>
                </a:lnTo>
                <a:lnTo>
                  <a:pt x="66013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880" tIns="0" rIns="55880" bIns="0" numCol="1" spcCol="1270" anchor="ctr" anchorCtr="0">
            <a:noAutofit/>
          </a:bodyPr>
          <a:lstStyle/>
          <a:p>
            <a:pPr algn="ctr" defTabSz="6519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867" dirty="0">
                <a:latin typeface="+mj-lt"/>
                <a:cs typeface="Calibri" panose="020F0502020204030204" pitchFamily="34" charset="0"/>
              </a:rPr>
              <a:t>Streaming Platform</a:t>
            </a:r>
            <a:endParaRPr lang="zh-TW" altLang="en-US" sz="1867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0" name="手繪多邊形 39"/>
          <p:cNvSpPr/>
          <p:nvPr/>
        </p:nvSpPr>
        <p:spPr>
          <a:xfrm>
            <a:off x="9216624" y="5662667"/>
            <a:ext cx="2554744" cy="506523"/>
          </a:xfrm>
          <a:custGeom>
            <a:avLst/>
            <a:gdLst>
              <a:gd name="connsiteX0" fmla="*/ 0 w 660130"/>
              <a:gd name="connsiteY0" fmla="*/ 0 h 1143000"/>
              <a:gd name="connsiteX1" fmla="*/ 660130 w 660130"/>
              <a:gd name="connsiteY1" fmla="*/ 0 h 1143000"/>
              <a:gd name="connsiteX2" fmla="*/ 660130 w 660130"/>
              <a:gd name="connsiteY2" fmla="*/ 1143000 h 1143000"/>
              <a:gd name="connsiteX3" fmla="*/ 0 w 660130"/>
              <a:gd name="connsiteY3" fmla="*/ 1143000 h 1143000"/>
              <a:gd name="connsiteX4" fmla="*/ 0 w 66013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30" h="1143000">
                <a:moveTo>
                  <a:pt x="0" y="0"/>
                </a:moveTo>
                <a:lnTo>
                  <a:pt x="660130" y="0"/>
                </a:lnTo>
                <a:lnTo>
                  <a:pt x="66013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880" tIns="0" rIns="55880" bIns="0" numCol="1" spcCol="1270" anchor="ctr" anchorCtr="0">
            <a:noAutofit/>
          </a:bodyPr>
          <a:lstStyle/>
          <a:p>
            <a:pPr algn="ctr" defTabSz="6519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867" dirty="0">
                <a:latin typeface="+mj-lt"/>
                <a:cs typeface="Calibri" panose="020F0502020204030204" pitchFamily="34" charset="0"/>
              </a:rPr>
              <a:t>Broadcasting Software</a:t>
            </a:r>
            <a:endParaRPr lang="zh-TW" altLang="en-US" sz="1867"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48" name="群組 47"/>
          <p:cNvGrpSpPr/>
          <p:nvPr/>
        </p:nvGrpSpPr>
        <p:grpSpPr>
          <a:xfrm>
            <a:off x="6407210" y="3976162"/>
            <a:ext cx="2174759" cy="1669492"/>
            <a:chOff x="4328478" y="4987692"/>
            <a:chExt cx="2843895" cy="2183166"/>
          </a:xfrm>
        </p:grpSpPr>
        <p:pic>
          <p:nvPicPr>
            <p:cNvPr id="49" name="圖片 4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478" y="4987692"/>
              <a:ext cx="1526882" cy="797736"/>
            </a:xfrm>
            <a:prstGeom prst="rect">
              <a:avLst/>
            </a:prstGeom>
          </p:spPr>
        </p:pic>
        <p:pic>
          <p:nvPicPr>
            <p:cNvPr id="51" name="圖片 5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7918" y="5143500"/>
              <a:ext cx="968340" cy="378349"/>
            </a:xfrm>
            <a:prstGeom prst="rect">
              <a:avLst/>
            </a:prstGeom>
          </p:spPr>
        </p:pic>
        <p:pic>
          <p:nvPicPr>
            <p:cNvPr id="52" name="圖片 5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1835" y="6266735"/>
              <a:ext cx="940538" cy="314337"/>
            </a:xfrm>
            <a:prstGeom prst="rect">
              <a:avLst/>
            </a:prstGeom>
          </p:spPr>
        </p:pic>
        <p:pic>
          <p:nvPicPr>
            <p:cNvPr id="55" name="圖片 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4204" y="5761971"/>
              <a:ext cx="831310" cy="235503"/>
            </a:xfrm>
            <a:prstGeom prst="rect">
              <a:avLst/>
            </a:prstGeom>
          </p:spPr>
        </p:pic>
        <p:pic>
          <p:nvPicPr>
            <p:cNvPr id="56" name="圖片 5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5115" y="6162253"/>
              <a:ext cx="1140613" cy="570307"/>
            </a:xfrm>
            <a:prstGeom prst="rect">
              <a:avLst/>
            </a:prstGeom>
          </p:spPr>
        </p:pic>
        <p:pic>
          <p:nvPicPr>
            <p:cNvPr id="57" name="圖片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2432" y="5809918"/>
              <a:ext cx="968339" cy="261451"/>
            </a:xfrm>
            <a:prstGeom prst="rect">
              <a:avLst/>
            </a:prstGeom>
          </p:spPr>
        </p:pic>
        <p:pic>
          <p:nvPicPr>
            <p:cNvPr id="58" name="圖片 5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6612" y="6686414"/>
              <a:ext cx="932500" cy="484444"/>
            </a:xfrm>
            <a:prstGeom prst="rect">
              <a:avLst/>
            </a:prstGeom>
          </p:spPr>
        </p:pic>
      </p:grpSp>
      <p:grpSp>
        <p:nvGrpSpPr>
          <p:cNvPr id="2" name="群組 1"/>
          <p:cNvGrpSpPr/>
          <p:nvPr/>
        </p:nvGrpSpPr>
        <p:grpSpPr>
          <a:xfrm>
            <a:off x="9415266" y="4283766"/>
            <a:ext cx="2157461" cy="1341271"/>
            <a:chOff x="9383763" y="4283766"/>
            <a:chExt cx="2157461" cy="1341271"/>
          </a:xfrm>
        </p:grpSpPr>
        <p:pic>
          <p:nvPicPr>
            <p:cNvPr id="59" name="圖片 5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763" y="5105449"/>
              <a:ext cx="1267796" cy="519588"/>
            </a:xfrm>
            <a:prstGeom prst="rect">
              <a:avLst/>
            </a:prstGeom>
          </p:spPr>
        </p:pic>
        <p:pic>
          <p:nvPicPr>
            <p:cNvPr id="60" name="圖片 5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3932" y="4283766"/>
              <a:ext cx="1739357" cy="635635"/>
            </a:xfrm>
            <a:prstGeom prst="rect">
              <a:avLst/>
            </a:prstGeom>
          </p:spPr>
        </p:pic>
        <p:pic>
          <p:nvPicPr>
            <p:cNvPr id="61" name="圖片 6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8555" y="5048382"/>
              <a:ext cx="452669" cy="452669"/>
            </a:xfrm>
            <a:prstGeom prst="rect">
              <a:avLst/>
            </a:prstGeom>
          </p:spPr>
        </p:pic>
      </p:grp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8" r="10143"/>
          <a:stretch/>
        </p:blipFill>
        <p:spPr>
          <a:xfrm>
            <a:off x="-23512" y="2522554"/>
            <a:ext cx="5568619" cy="4322148"/>
          </a:xfrm>
          <a:prstGeom prst="rect">
            <a:avLst/>
          </a:prstGeom>
        </p:spPr>
      </p:pic>
      <p:sp>
        <p:nvSpPr>
          <p:cNvPr id="36" name="手繪多邊形 35"/>
          <p:cNvSpPr/>
          <p:nvPr/>
        </p:nvSpPr>
        <p:spPr>
          <a:xfrm>
            <a:off x="9546976" y="2773183"/>
            <a:ext cx="1976827" cy="506523"/>
          </a:xfrm>
          <a:custGeom>
            <a:avLst/>
            <a:gdLst>
              <a:gd name="connsiteX0" fmla="*/ 0 w 660130"/>
              <a:gd name="connsiteY0" fmla="*/ 0 h 1143000"/>
              <a:gd name="connsiteX1" fmla="*/ 660130 w 660130"/>
              <a:gd name="connsiteY1" fmla="*/ 0 h 1143000"/>
              <a:gd name="connsiteX2" fmla="*/ 660130 w 660130"/>
              <a:gd name="connsiteY2" fmla="*/ 1143000 h 1143000"/>
              <a:gd name="connsiteX3" fmla="*/ 0 w 660130"/>
              <a:gd name="connsiteY3" fmla="*/ 1143000 h 1143000"/>
              <a:gd name="connsiteX4" fmla="*/ 0 w 66013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30" h="1143000">
                <a:moveTo>
                  <a:pt x="0" y="0"/>
                </a:moveTo>
                <a:lnTo>
                  <a:pt x="660130" y="0"/>
                </a:lnTo>
                <a:lnTo>
                  <a:pt x="66013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880" tIns="0" rIns="55880" bIns="0" numCol="1" spcCol="1270" anchor="ctr" anchorCtr="0">
            <a:noAutofit/>
          </a:bodyPr>
          <a:lstStyle/>
          <a:p>
            <a:pPr algn="ctr" defTabSz="6519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600" dirty="0" smtClean="0">
                <a:latin typeface="+mj-lt"/>
                <a:cs typeface="Calibri" panose="020F0502020204030204" pitchFamily="34" charset="0"/>
              </a:rPr>
              <a:t>Stream Deck</a:t>
            </a:r>
            <a:endParaRPr lang="en-US" altLang="zh-TW" sz="16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3" name="橢圓 32"/>
          <p:cNvSpPr/>
          <p:nvPr/>
        </p:nvSpPr>
        <p:spPr>
          <a:xfrm>
            <a:off x="6247807" y="891078"/>
            <a:ext cx="2427455" cy="2289013"/>
          </a:xfrm>
          <a:prstGeom prst="ellipse">
            <a:avLst/>
          </a:prstGeom>
          <a:solidFill>
            <a:srgbClr val="B7DE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780" y="1307330"/>
            <a:ext cx="1195930" cy="1391322"/>
          </a:xfrm>
          <a:prstGeom prst="rect">
            <a:avLst/>
          </a:prstGeom>
        </p:spPr>
      </p:pic>
      <p:pic>
        <p:nvPicPr>
          <p:cNvPr id="28" name="Google Shape;247;p11"/>
          <p:cNvPicPr preferRelativeResize="0"/>
          <p:nvPr/>
        </p:nvPicPr>
        <p:blipFill rotWithShape="1">
          <a:blip r:embed="rId15">
            <a:alphaModFix/>
          </a:blip>
          <a:srcRect t="15000" b="14999"/>
          <a:stretch/>
        </p:blipFill>
        <p:spPr>
          <a:xfrm>
            <a:off x="10030776" y="1716833"/>
            <a:ext cx="907516" cy="6847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750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 smtClean="0">
                <a:latin typeface="+mn-lt"/>
              </a:rPr>
              <a:t>Standalone Live Streaming</a:t>
            </a:r>
            <a:endParaRPr lang="zh-TW" altLang="en-US" sz="3600" dirty="0">
              <a:latin typeface="+mn-lt"/>
            </a:endParaRPr>
          </a:p>
        </p:txBody>
      </p:sp>
      <p:grpSp>
        <p:nvGrpSpPr>
          <p:cNvPr id="110" name="群組 109"/>
          <p:cNvGrpSpPr/>
          <p:nvPr/>
        </p:nvGrpSpPr>
        <p:grpSpPr>
          <a:xfrm>
            <a:off x="1508133" y="1777275"/>
            <a:ext cx="8635992" cy="3953577"/>
            <a:chOff x="940117" y="1029088"/>
            <a:chExt cx="7807141" cy="3358703"/>
          </a:xfrm>
        </p:grpSpPr>
        <p:sp>
          <p:nvSpPr>
            <p:cNvPr id="112" name="文字方塊 92"/>
            <p:cNvSpPr txBox="1">
              <a:spLocks noChangeArrowheads="1"/>
            </p:cNvSpPr>
            <p:nvPr/>
          </p:nvSpPr>
          <p:spPr bwMode="auto">
            <a:xfrm>
              <a:off x="5730768" y="2915704"/>
              <a:ext cx="711794" cy="25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38" tIns="45719" rIns="91438" bIns="45719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558ED5"/>
                </a:buClr>
                <a:buSzPct val="70000"/>
                <a:buFont typeface="Wingdings" pitchFamily="2" charset="2"/>
                <a:buChar char="n"/>
                <a:defRPr kumimoji="1">
                  <a:solidFill>
                    <a:srgbClr val="262626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1500">
                  <a:solidFill>
                    <a:srgbClr val="40404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>
                  <a:solidFill>
                    <a:srgbClr val="404040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1200">
                  <a:solidFill>
                    <a:srgbClr val="404040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1200">
                  <a:solidFill>
                    <a:srgbClr val="404040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1200">
                  <a:solidFill>
                    <a:srgbClr val="404040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1200">
                  <a:solidFill>
                    <a:srgbClr val="404040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1200">
                  <a:solidFill>
                    <a:srgbClr val="404040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1200">
                  <a:solidFill>
                    <a:srgbClr val="404040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05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</a:rPr>
                <a:t>Cat 5e</a:t>
              </a:r>
              <a:endParaRPr lang="zh-TW" altLang="en-US" sz="10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endParaRPr>
            </a:p>
          </p:txBody>
        </p:sp>
        <p:cxnSp>
          <p:nvCxnSpPr>
            <p:cNvPr id="113" name="直線單箭頭接點 112"/>
            <p:cNvCxnSpPr/>
            <p:nvPr/>
          </p:nvCxnSpPr>
          <p:spPr>
            <a:xfrm>
              <a:off x="2676534" y="1422736"/>
              <a:ext cx="1353460" cy="8337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dash"/>
              <a:headEnd type="triangl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文字方塊 120"/>
            <p:cNvSpPr txBox="1"/>
            <p:nvPr/>
          </p:nvSpPr>
          <p:spPr>
            <a:xfrm>
              <a:off x="2724421" y="1473100"/>
              <a:ext cx="142079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" panose="020B0604020202020204" pitchFamily="34" charset="0"/>
                </a:rPr>
                <a:t>RTP/RTMP/RTMPS</a:t>
              </a:r>
              <a:endParaRPr lang="zh-TW" altLang="en-US" sz="10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endParaRPr>
            </a:p>
          </p:txBody>
        </p:sp>
        <p:cxnSp>
          <p:nvCxnSpPr>
            <p:cNvPr id="123" name="直線單箭頭接點 122"/>
            <p:cNvCxnSpPr/>
            <p:nvPr/>
          </p:nvCxnSpPr>
          <p:spPr>
            <a:xfrm>
              <a:off x="5400544" y="2885628"/>
              <a:ext cx="1353460" cy="8337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olid"/>
              <a:headEnd type="triangl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單箭頭接點 123"/>
            <p:cNvCxnSpPr/>
            <p:nvPr/>
          </p:nvCxnSpPr>
          <p:spPr>
            <a:xfrm>
              <a:off x="4707523" y="1721273"/>
              <a:ext cx="9875" cy="727519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dash"/>
              <a:headEnd type="triangl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文字方塊 99"/>
            <p:cNvSpPr txBox="1">
              <a:spLocks noChangeArrowheads="1"/>
            </p:cNvSpPr>
            <p:nvPr/>
          </p:nvSpPr>
          <p:spPr bwMode="auto">
            <a:xfrm>
              <a:off x="7609666" y="3297833"/>
              <a:ext cx="1137592" cy="253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8" tIns="45719" rIns="91438" bIns="45719">
              <a:spAutoFit/>
            </a:bodyPr>
            <a:lstStyle>
              <a:lvl1pPr>
                <a:spcBef>
                  <a:spcPct val="20000"/>
                </a:spcBef>
                <a:buClr>
                  <a:srgbClr val="558ED5"/>
                </a:buClr>
                <a:buSzPct val="70000"/>
                <a:buFont typeface="Wingdings" pitchFamily="2" charset="2"/>
                <a:buChar char="n"/>
                <a:defRPr kumimoji="1">
                  <a:solidFill>
                    <a:srgbClr val="262626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1500">
                  <a:solidFill>
                    <a:srgbClr val="40404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>
                  <a:solidFill>
                    <a:srgbClr val="404040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1200">
                  <a:solidFill>
                    <a:srgbClr val="404040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1200">
                  <a:solidFill>
                    <a:srgbClr val="404040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200">
                  <a:solidFill>
                    <a:srgbClr val="404040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200">
                  <a:solidFill>
                    <a:srgbClr val="404040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200">
                  <a:solidFill>
                    <a:srgbClr val="404040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200">
                  <a:solidFill>
                    <a:srgbClr val="404040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050" dirty="0" smtClean="0">
                  <a:solidFill>
                    <a:srgbClr val="FFC000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</a:rPr>
                <a:t>Line in / MIC in</a:t>
              </a:r>
              <a:endParaRPr lang="zh-TW" altLang="en-US" sz="1050" dirty="0">
                <a:solidFill>
                  <a:srgbClr val="FFC000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endParaRPr>
            </a:p>
          </p:txBody>
        </p:sp>
        <p:cxnSp>
          <p:nvCxnSpPr>
            <p:cNvPr id="142" name="直線單箭頭接點 141"/>
            <p:cNvCxnSpPr/>
            <p:nvPr/>
          </p:nvCxnSpPr>
          <p:spPr>
            <a:xfrm>
              <a:off x="7560169" y="3115638"/>
              <a:ext cx="0" cy="557791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triangl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3" name="圖片 1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5550" y="3784357"/>
              <a:ext cx="321437" cy="603434"/>
            </a:xfrm>
            <a:prstGeom prst="rect">
              <a:avLst/>
            </a:prstGeom>
          </p:spPr>
        </p:pic>
        <p:grpSp>
          <p:nvGrpSpPr>
            <p:cNvPr id="144" name="群組 143"/>
            <p:cNvGrpSpPr/>
            <p:nvPr/>
          </p:nvGrpSpPr>
          <p:grpSpPr>
            <a:xfrm>
              <a:off x="940117" y="1029088"/>
              <a:ext cx="1684461" cy="1116174"/>
              <a:chOff x="1235814" y="1572946"/>
              <a:chExt cx="2660589" cy="1803946"/>
            </a:xfrm>
          </p:grpSpPr>
          <p:pic>
            <p:nvPicPr>
              <p:cNvPr id="185" name="Picture 6">
                <a:extLst>
                  <a:ext uri="{FF2B5EF4-FFF2-40B4-BE49-F238E27FC236}">
                    <a16:creationId xmlns:a16="http://schemas.microsoft.com/office/drawing/2014/main" id="{1E3F9B5F-4EE0-4A26-AFEF-B9454BFEF5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5814" y="1572946"/>
                <a:ext cx="1548996" cy="546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2" name="Picture 3" descr="C:\Users\Isaac.Chen\Desktop\Img source\vimeo-logo.png">
                <a:extLst>
                  <a:ext uri="{FF2B5EF4-FFF2-40B4-BE49-F238E27FC236}">
                    <a16:creationId xmlns:a16="http://schemas.microsoft.com/office/drawing/2014/main" id="{B5FAFED8-FAB1-4576-8BD6-B086A5B0A8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5653" y="2290679"/>
                <a:ext cx="1172571" cy="386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3" name="Picture 4" descr="C:\Users\isaac.chen\Desktop\twitch_PNG9.png">
                <a:extLst>
                  <a:ext uri="{FF2B5EF4-FFF2-40B4-BE49-F238E27FC236}">
                    <a16:creationId xmlns:a16="http://schemas.microsoft.com/office/drawing/2014/main" id="{C95CB491-D753-4E35-B03C-C346E832BD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7472" y="2119521"/>
                <a:ext cx="1011886" cy="542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" name="Picture 2" descr="C:\Users\Isaac.Chen\Desktop\Img source\Logo\Facebook-Live-logo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3828" y="1696311"/>
                <a:ext cx="1122141" cy="3354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3" descr="C:\Users\Isaac.Chen\Desktop\Img source\Logo\WOWZA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5653" y="2980851"/>
                <a:ext cx="1277450" cy="318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Image result for ustream 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3882" y="2838467"/>
                <a:ext cx="1242521" cy="5384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8" name="手繪多邊形 147"/>
            <p:cNvSpPr/>
            <p:nvPr/>
          </p:nvSpPr>
          <p:spPr>
            <a:xfrm rot="10800000">
              <a:off x="4197043" y="2491176"/>
              <a:ext cx="1094248" cy="615054"/>
            </a:xfrm>
            <a:custGeom>
              <a:avLst/>
              <a:gdLst>
                <a:gd name="connsiteX0" fmla="*/ 971265 w 2067629"/>
                <a:gd name="connsiteY0" fmla="*/ 1078773 h 1080136"/>
                <a:gd name="connsiteX1" fmla="*/ 540607 w 2067629"/>
                <a:gd name="connsiteY1" fmla="*/ 916968 h 1080136"/>
                <a:gd name="connsiteX2" fmla="*/ 457107 w 2067629"/>
                <a:gd name="connsiteY2" fmla="*/ 832164 h 1080136"/>
                <a:gd name="connsiteX3" fmla="*/ 410703 w 2067629"/>
                <a:gd name="connsiteY3" fmla="*/ 758964 h 1080136"/>
                <a:gd name="connsiteX4" fmla="*/ 349866 w 2067629"/>
                <a:gd name="connsiteY4" fmla="*/ 758964 h 1080136"/>
                <a:gd name="connsiteX5" fmla="*/ 0 w 2067629"/>
                <a:gd name="connsiteY5" fmla="*/ 379482 h 1080136"/>
                <a:gd name="connsiteX6" fmla="*/ 349866 w 2067629"/>
                <a:gd name="connsiteY6" fmla="*/ 0 h 1080136"/>
                <a:gd name="connsiteX7" fmla="*/ 351228 w 2067629"/>
                <a:gd name="connsiteY7" fmla="*/ 0 h 1080136"/>
                <a:gd name="connsiteX8" fmla="*/ 351228 w 2067629"/>
                <a:gd name="connsiteY8" fmla="*/ 0 h 1080136"/>
                <a:gd name="connsiteX9" fmla="*/ 944115 w 2067629"/>
                <a:gd name="connsiteY9" fmla="*/ 0 h 1080136"/>
                <a:gd name="connsiteX10" fmla="*/ 1018514 w 2067629"/>
                <a:gd name="connsiteY10" fmla="*/ 0 h 1080136"/>
                <a:gd name="connsiteX11" fmla="*/ 1505872 w 2067629"/>
                <a:gd name="connsiteY11" fmla="*/ 0 h 1080136"/>
                <a:gd name="connsiteX12" fmla="*/ 2067629 w 2067629"/>
                <a:gd name="connsiteY12" fmla="*/ 365912 h 1080136"/>
                <a:gd name="connsiteX13" fmla="*/ 1724533 w 2067629"/>
                <a:gd name="connsiteY13" fmla="*/ 703069 h 1080136"/>
                <a:gd name="connsiteX14" fmla="*/ 1645689 w 2067629"/>
                <a:gd name="connsiteY14" fmla="*/ 719011 h 1080136"/>
                <a:gd name="connsiteX15" fmla="*/ 1615014 w 2067629"/>
                <a:gd name="connsiteY15" fmla="*/ 782131 h 1080136"/>
                <a:gd name="connsiteX16" fmla="*/ 1258898 w 2067629"/>
                <a:gd name="connsiteY16" fmla="*/ 1043860 h 1080136"/>
                <a:gd name="connsiteX17" fmla="*/ 971265 w 2067629"/>
                <a:gd name="connsiteY17" fmla="*/ 1078773 h 1080136"/>
                <a:gd name="connsiteX0" fmla="*/ 971265 w 2067629"/>
                <a:gd name="connsiteY0" fmla="*/ 1078773 h 1080136"/>
                <a:gd name="connsiteX1" fmla="*/ 540607 w 2067629"/>
                <a:gd name="connsiteY1" fmla="*/ 916968 h 1080136"/>
                <a:gd name="connsiteX2" fmla="*/ 457107 w 2067629"/>
                <a:gd name="connsiteY2" fmla="*/ 832164 h 1080136"/>
                <a:gd name="connsiteX3" fmla="*/ 410703 w 2067629"/>
                <a:gd name="connsiteY3" fmla="*/ 758964 h 1080136"/>
                <a:gd name="connsiteX4" fmla="*/ 349866 w 2067629"/>
                <a:gd name="connsiteY4" fmla="*/ 758964 h 1080136"/>
                <a:gd name="connsiteX5" fmla="*/ 0 w 2067629"/>
                <a:gd name="connsiteY5" fmla="*/ 379482 h 1080136"/>
                <a:gd name="connsiteX6" fmla="*/ 349866 w 2067629"/>
                <a:gd name="connsiteY6" fmla="*/ 0 h 1080136"/>
                <a:gd name="connsiteX7" fmla="*/ 351228 w 2067629"/>
                <a:gd name="connsiteY7" fmla="*/ 0 h 1080136"/>
                <a:gd name="connsiteX8" fmla="*/ 351228 w 2067629"/>
                <a:gd name="connsiteY8" fmla="*/ 0 h 1080136"/>
                <a:gd name="connsiteX9" fmla="*/ 944115 w 2067629"/>
                <a:gd name="connsiteY9" fmla="*/ 0 h 1080136"/>
                <a:gd name="connsiteX10" fmla="*/ 1018514 w 2067629"/>
                <a:gd name="connsiteY10" fmla="*/ 0 h 1080136"/>
                <a:gd name="connsiteX11" fmla="*/ 1505872 w 2067629"/>
                <a:gd name="connsiteY11" fmla="*/ 0 h 1080136"/>
                <a:gd name="connsiteX12" fmla="*/ 2067629 w 2067629"/>
                <a:gd name="connsiteY12" fmla="*/ 365912 h 1080136"/>
                <a:gd name="connsiteX13" fmla="*/ 1724533 w 2067629"/>
                <a:gd name="connsiteY13" fmla="*/ 703069 h 1080136"/>
                <a:gd name="connsiteX14" fmla="*/ 1578454 w 2067629"/>
                <a:gd name="connsiteY14" fmla="*/ 624881 h 1080136"/>
                <a:gd name="connsiteX15" fmla="*/ 1615014 w 2067629"/>
                <a:gd name="connsiteY15" fmla="*/ 782131 h 1080136"/>
                <a:gd name="connsiteX16" fmla="*/ 1258898 w 2067629"/>
                <a:gd name="connsiteY16" fmla="*/ 1043860 h 1080136"/>
                <a:gd name="connsiteX17" fmla="*/ 971265 w 2067629"/>
                <a:gd name="connsiteY17" fmla="*/ 1078773 h 1080136"/>
                <a:gd name="connsiteX0" fmla="*/ 971265 w 2067629"/>
                <a:gd name="connsiteY0" fmla="*/ 1078773 h 1080136"/>
                <a:gd name="connsiteX1" fmla="*/ 540607 w 2067629"/>
                <a:gd name="connsiteY1" fmla="*/ 916968 h 1080136"/>
                <a:gd name="connsiteX2" fmla="*/ 457107 w 2067629"/>
                <a:gd name="connsiteY2" fmla="*/ 832164 h 1080136"/>
                <a:gd name="connsiteX3" fmla="*/ 410703 w 2067629"/>
                <a:gd name="connsiteY3" fmla="*/ 758964 h 1080136"/>
                <a:gd name="connsiteX4" fmla="*/ 349866 w 2067629"/>
                <a:gd name="connsiteY4" fmla="*/ 758964 h 1080136"/>
                <a:gd name="connsiteX5" fmla="*/ 0 w 2067629"/>
                <a:gd name="connsiteY5" fmla="*/ 379482 h 1080136"/>
                <a:gd name="connsiteX6" fmla="*/ 349866 w 2067629"/>
                <a:gd name="connsiteY6" fmla="*/ 0 h 1080136"/>
                <a:gd name="connsiteX7" fmla="*/ 351228 w 2067629"/>
                <a:gd name="connsiteY7" fmla="*/ 0 h 1080136"/>
                <a:gd name="connsiteX8" fmla="*/ 351228 w 2067629"/>
                <a:gd name="connsiteY8" fmla="*/ 0 h 1080136"/>
                <a:gd name="connsiteX9" fmla="*/ 944115 w 2067629"/>
                <a:gd name="connsiteY9" fmla="*/ 0 h 1080136"/>
                <a:gd name="connsiteX10" fmla="*/ 1018514 w 2067629"/>
                <a:gd name="connsiteY10" fmla="*/ 0 h 1080136"/>
                <a:gd name="connsiteX11" fmla="*/ 1505872 w 2067629"/>
                <a:gd name="connsiteY11" fmla="*/ 0 h 1080136"/>
                <a:gd name="connsiteX12" fmla="*/ 2067629 w 2067629"/>
                <a:gd name="connsiteY12" fmla="*/ 365912 h 1080136"/>
                <a:gd name="connsiteX13" fmla="*/ 1724533 w 2067629"/>
                <a:gd name="connsiteY13" fmla="*/ 703069 h 1080136"/>
                <a:gd name="connsiteX14" fmla="*/ 1578454 w 2067629"/>
                <a:gd name="connsiteY14" fmla="*/ 624881 h 1080136"/>
                <a:gd name="connsiteX15" fmla="*/ 1615014 w 2067629"/>
                <a:gd name="connsiteY15" fmla="*/ 782131 h 1080136"/>
                <a:gd name="connsiteX16" fmla="*/ 1258898 w 2067629"/>
                <a:gd name="connsiteY16" fmla="*/ 1043860 h 1080136"/>
                <a:gd name="connsiteX17" fmla="*/ 971265 w 2067629"/>
                <a:gd name="connsiteY17" fmla="*/ 1078773 h 1080136"/>
                <a:gd name="connsiteX0" fmla="*/ 971265 w 2075946"/>
                <a:gd name="connsiteY0" fmla="*/ 1078773 h 1080136"/>
                <a:gd name="connsiteX1" fmla="*/ 540607 w 2075946"/>
                <a:gd name="connsiteY1" fmla="*/ 916968 h 1080136"/>
                <a:gd name="connsiteX2" fmla="*/ 457107 w 2075946"/>
                <a:gd name="connsiteY2" fmla="*/ 832164 h 1080136"/>
                <a:gd name="connsiteX3" fmla="*/ 410703 w 2075946"/>
                <a:gd name="connsiteY3" fmla="*/ 758964 h 1080136"/>
                <a:gd name="connsiteX4" fmla="*/ 349866 w 2075946"/>
                <a:gd name="connsiteY4" fmla="*/ 758964 h 1080136"/>
                <a:gd name="connsiteX5" fmla="*/ 0 w 2075946"/>
                <a:gd name="connsiteY5" fmla="*/ 379482 h 1080136"/>
                <a:gd name="connsiteX6" fmla="*/ 349866 w 2075946"/>
                <a:gd name="connsiteY6" fmla="*/ 0 h 1080136"/>
                <a:gd name="connsiteX7" fmla="*/ 351228 w 2075946"/>
                <a:gd name="connsiteY7" fmla="*/ 0 h 1080136"/>
                <a:gd name="connsiteX8" fmla="*/ 351228 w 2075946"/>
                <a:gd name="connsiteY8" fmla="*/ 0 h 1080136"/>
                <a:gd name="connsiteX9" fmla="*/ 944115 w 2075946"/>
                <a:gd name="connsiteY9" fmla="*/ 0 h 1080136"/>
                <a:gd name="connsiteX10" fmla="*/ 1018514 w 2075946"/>
                <a:gd name="connsiteY10" fmla="*/ 0 h 1080136"/>
                <a:gd name="connsiteX11" fmla="*/ 1505872 w 2075946"/>
                <a:gd name="connsiteY11" fmla="*/ 0 h 1080136"/>
                <a:gd name="connsiteX12" fmla="*/ 2067629 w 2075946"/>
                <a:gd name="connsiteY12" fmla="*/ 365912 h 1080136"/>
                <a:gd name="connsiteX13" fmla="*/ 1772158 w 2075946"/>
                <a:gd name="connsiteY13" fmla="*/ 703069 h 1080136"/>
                <a:gd name="connsiteX14" fmla="*/ 1578454 w 2075946"/>
                <a:gd name="connsiteY14" fmla="*/ 624881 h 1080136"/>
                <a:gd name="connsiteX15" fmla="*/ 1615014 w 2075946"/>
                <a:gd name="connsiteY15" fmla="*/ 782131 h 1080136"/>
                <a:gd name="connsiteX16" fmla="*/ 1258898 w 2075946"/>
                <a:gd name="connsiteY16" fmla="*/ 1043860 h 1080136"/>
                <a:gd name="connsiteX17" fmla="*/ 971265 w 2075946"/>
                <a:gd name="connsiteY17" fmla="*/ 1078773 h 1080136"/>
                <a:gd name="connsiteX0" fmla="*/ 971265 w 2075208"/>
                <a:gd name="connsiteY0" fmla="*/ 1078773 h 1080136"/>
                <a:gd name="connsiteX1" fmla="*/ 540607 w 2075208"/>
                <a:gd name="connsiteY1" fmla="*/ 916968 h 1080136"/>
                <a:gd name="connsiteX2" fmla="*/ 457107 w 2075208"/>
                <a:gd name="connsiteY2" fmla="*/ 832164 h 1080136"/>
                <a:gd name="connsiteX3" fmla="*/ 410703 w 2075208"/>
                <a:gd name="connsiteY3" fmla="*/ 758964 h 1080136"/>
                <a:gd name="connsiteX4" fmla="*/ 349866 w 2075208"/>
                <a:gd name="connsiteY4" fmla="*/ 758964 h 1080136"/>
                <a:gd name="connsiteX5" fmla="*/ 0 w 2075208"/>
                <a:gd name="connsiteY5" fmla="*/ 379482 h 1080136"/>
                <a:gd name="connsiteX6" fmla="*/ 349866 w 2075208"/>
                <a:gd name="connsiteY6" fmla="*/ 0 h 1080136"/>
                <a:gd name="connsiteX7" fmla="*/ 351228 w 2075208"/>
                <a:gd name="connsiteY7" fmla="*/ 0 h 1080136"/>
                <a:gd name="connsiteX8" fmla="*/ 351228 w 2075208"/>
                <a:gd name="connsiteY8" fmla="*/ 0 h 1080136"/>
                <a:gd name="connsiteX9" fmla="*/ 944115 w 2075208"/>
                <a:gd name="connsiteY9" fmla="*/ 0 h 1080136"/>
                <a:gd name="connsiteX10" fmla="*/ 1018514 w 2075208"/>
                <a:gd name="connsiteY10" fmla="*/ 0 h 1080136"/>
                <a:gd name="connsiteX11" fmla="*/ 1505872 w 2075208"/>
                <a:gd name="connsiteY11" fmla="*/ 0 h 1080136"/>
                <a:gd name="connsiteX12" fmla="*/ 2067629 w 2075208"/>
                <a:gd name="connsiteY12" fmla="*/ 365912 h 1080136"/>
                <a:gd name="connsiteX13" fmla="*/ 1772158 w 2075208"/>
                <a:gd name="connsiteY13" fmla="*/ 703069 h 1080136"/>
                <a:gd name="connsiteX14" fmla="*/ 1578454 w 2075208"/>
                <a:gd name="connsiteY14" fmla="*/ 624881 h 1080136"/>
                <a:gd name="connsiteX15" fmla="*/ 1615014 w 2075208"/>
                <a:gd name="connsiteY15" fmla="*/ 782131 h 1080136"/>
                <a:gd name="connsiteX16" fmla="*/ 1258898 w 2075208"/>
                <a:gd name="connsiteY16" fmla="*/ 1043860 h 1080136"/>
                <a:gd name="connsiteX17" fmla="*/ 971265 w 2075208"/>
                <a:gd name="connsiteY17" fmla="*/ 1078773 h 1080136"/>
                <a:gd name="connsiteX0" fmla="*/ 971265 w 2067865"/>
                <a:gd name="connsiteY0" fmla="*/ 1078773 h 1080136"/>
                <a:gd name="connsiteX1" fmla="*/ 540607 w 2067865"/>
                <a:gd name="connsiteY1" fmla="*/ 916968 h 1080136"/>
                <a:gd name="connsiteX2" fmla="*/ 457107 w 2067865"/>
                <a:gd name="connsiteY2" fmla="*/ 832164 h 1080136"/>
                <a:gd name="connsiteX3" fmla="*/ 410703 w 2067865"/>
                <a:gd name="connsiteY3" fmla="*/ 758964 h 1080136"/>
                <a:gd name="connsiteX4" fmla="*/ 349866 w 2067865"/>
                <a:gd name="connsiteY4" fmla="*/ 758964 h 1080136"/>
                <a:gd name="connsiteX5" fmla="*/ 0 w 2067865"/>
                <a:gd name="connsiteY5" fmla="*/ 379482 h 1080136"/>
                <a:gd name="connsiteX6" fmla="*/ 349866 w 2067865"/>
                <a:gd name="connsiteY6" fmla="*/ 0 h 1080136"/>
                <a:gd name="connsiteX7" fmla="*/ 351228 w 2067865"/>
                <a:gd name="connsiteY7" fmla="*/ 0 h 1080136"/>
                <a:gd name="connsiteX8" fmla="*/ 351228 w 2067865"/>
                <a:gd name="connsiteY8" fmla="*/ 0 h 1080136"/>
                <a:gd name="connsiteX9" fmla="*/ 944115 w 2067865"/>
                <a:gd name="connsiteY9" fmla="*/ 0 h 1080136"/>
                <a:gd name="connsiteX10" fmla="*/ 1018514 w 2067865"/>
                <a:gd name="connsiteY10" fmla="*/ 0 h 1080136"/>
                <a:gd name="connsiteX11" fmla="*/ 1505872 w 2067865"/>
                <a:gd name="connsiteY11" fmla="*/ 0 h 1080136"/>
                <a:gd name="connsiteX12" fmla="*/ 2067629 w 2067865"/>
                <a:gd name="connsiteY12" fmla="*/ 365912 h 1080136"/>
                <a:gd name="connsiteX13" fmla="*/ 1772158 w 2067865"/>
                <a:gd name="connsiteY13" fmla="*/ 703069 h 1080136"/>
                <a:gd name="connsiteX14" fmla="*/ 1578454 w 2067865"/>
                <a:gd name="connsiteY14" fmla="*/ 624881 h 1080136"/>
                <a:gd name="connsiteX15" fmla="*/ 1615014 w 2067865"/>
                <a:gd name="connsiteY15" fmla="*/ 782131 h 1080136"/>
                <a:gd name="connsiteX16" fmla="*/ 1258898 w 2067865"/>
                <a:gd name="connsiteY16" fmla="*/ 1043860 h 1080136"/>
                <a:gd name="connsiteX17" fmla="*/ 971265 w 2067865"/>
                <a:gd name="connsiteY17" fmla="*/ 1078773 h 1080136"/>
                <a:gd name="connsiteX0" fmla="*/ 971265 w 2067891"/>
                <a:gd name="connsiteY0" fmla="*/ 1078773 h 1080136"/>
                <a:gd name="connsiteX1" fmla="*/ 540607 w 2067891"/>
                <a:gd name="connsiteY1" fmla="*/ 916968 h 1080136"/>
                <a:gd name="connsiteX2" fmla="*/ 457107 w 2067891"/>
                <a:gd name="connsiteY2" fmla="*/ 832164 h 1080136"/>
                <a:gd name="connsiteX3" fmla="*/ 410703 w 2067891"/>
                <a:gd name="connsiteY3" fmla="*/ 758964 h 1080136"/>
                <a:gd name="connsiteX4" fmla="*/ 349866 w 2067891"/>
                <a:gd name="connsiteY4" fmla="*/ 758964 h 1080136"/>
                <a:gd name="connsiteX5" fmla="*/ 0 w 2067891"/>
                <a:gd name="connsiteY5" fmla="*/ 379482 h 1080136"/>
                <a:gd name="connsiteX6" fmla="*/ 349866 w 2067891"/>
                <a:gd name="connsiteY6" fmla="*/ 0 h 1080136"/>
                <a:gd name="connsiteX7" fmla="*/ 351228 w 2067891"/>
                <a:gd name="connsiteY7" fmla="*/ 0 h 1080136"/>
                <a:gd name="connsiteX8" fmla="*/ 351228 w 2067891"/>
                <a:gd name="connsiteY8" fmla="*/ 0 h 1080136"/>
                <a:gd name="connsiteX9" fmla="*/ 944115 w 2067891"/>
                <a:gd name="connsiteY9" fmla="*/ 0 h 1080136"/>
                <a:gd name="connsiteX10" fmla="*/ 1018514 w 2067891"/>
                <a:gd name="connsiteY10" fmla="*/ 0 h 1080136"/>
                <a:gd name="connsiteX11" fmla="*/ 1505872 w 2067891"/>
                <a:gd name="connsiteY11" fmla="*/ 0 h 1080136"/>
                <a:gd name="connsiteX12" fmla="*/ 2067629 w 2067891"/>
                <a:gd name="connsiteY12" fmla="*/ 365912 h 1080136"/>
                <a:gd name="connsiteX13" fmla="*/ 1772158 w 2067891"/>
                <a:gd name="connsiteY13" fmla="*/ 703069 h 1080136"/>
                <a:gd name="connsiteX14" fmla="*/ 1578454 w 2067891"/>
                <a:gd name="connsiteY14" fmla="*/ 624881 h 1080136"/>
                <a:gd name="connsiteX15" fmla="*/ 1615014 w 2067891"/>
                <a:gd name="connsiteY15" fmla="*/ 782131 h 1080136"/>
                <a:gd name="connsiteX16" fmla="*/ 1258898 w 2067891"/>
                <a:gd name="connsiteY16" fmla="*/ 1043860 h 1080136"/>
                <a:gd name="connsiteX17" fmla="*/ 971265 w 2067891"/>
                <a:gd name="connsiteY17" fmla="*/ 1078773 h 1080136"/>
                <a:gd name="connsiteX0" fmla="*/ 971265 w 2068020"/>
                <a:gd name="connsiteY0" fmla="*/ 1078773 h 1080136"/>
                <a:gd name="connsiteX1" fmla="*/ 540607 w 2068020"/>
                <a:gd name="connsiteY1" fmla="*/ 916968 h 1080136"/>
                <a:gd name="connsiteX2" fmla="*/ 457107 w 2068020"/>
                <a:gd name="connsiteY2" fmla="*/ 832164 h 1080136"/>
                <a:gd name="connsiteX3" fmla="*/ 410703 w 2068020"/>
                <a:gd name="connsiteY3" fmla="*/ 758964 h 1080136"/>
                <a:gd name="connsiteX4" fmla="*/ 349866 w 2068020"/>
                <a:gd name="connsiteY4" fmla="*/ 758964 h 1080136"/>
                <a:gd name="connsiteX5" fmla="*/ 0 w 2068020"/>
                <a:gd name="connsiteY5" fmla="*/ 379482 h 1080136"/>
                <a:gd name="connsiteX6" fmla="*/ 349866 w 2068020"/>
                <a:gd name="connsiteY6" fmla="*/ 0 h 1080136"/>
                <a:gd name="connsiteX7" fmla="*/ 351228 w 2068020"/>
                <a:gd name="connsiteY7" fmla="*/ 0 h 1080136"/>
                <a:gd name="connsiteX8" fmla="*/ 351228 w 2068020"/>
                <a:gd name="connsiteY8" fmla="*/ 0 h 1080136"/>
                <a:gd name="connsiteX9" fmla="*/ 944115 w 2068020"/>
                <a:gd name="connsiteY9" fmla="*/ 0 h 1080136"/>
                <a:gd name="connsiteX10" fmla="*/ 1018514 w 2068020"/>
                <a:gd name="connsiteY10" fmla="*/ 0 h 1080136"/>
                <a:gd name="connsiteX11" fmla="*/ 1505872 w 2068020"/>
                <a:gd name="connsiteY11" fmla="*/ 0 h 1080136"/>
                <a:gd name="connsiteX12" fmla="*/ 2067629 w 2068020"/>
                <a:gd name="connsiteY12" fmla="*/ 365912 h 1080136"/>
                <a:gd name="connsiteX13" fmla="*/ 1772158 w 2068020"/>
                <a:gd name="connsiteY13" fmla="*/ 703069 h 1080136"/>
                <a:gd name="connsiteX14" fmla="*/ 1578454 w 2068020"/>
                <a:gd name="connsiteY14" fmla="*/ 624881 h 1080136"/>
                <a:gd name="connsiteX15" fmla="*/ 1615014 w 2068020"/>
                <a:gd name="connsiteY15" fmla="*/ 782131 h 1080136"/>
                <a:gd name="connsiteX16" fmla="*/ 1258898 w 2068020"/>
                <a:gd name="connsiteY16" fmla="*/ 1043860 h 1080136"/>
                <a:gd name="connsiteX17" fmla="*/ 971265 w 2068020"/>
                <a:gd name="connsiteY17" fmla="*/ 1078773 h 1080136"/>
                <a:gd name="connsiteX0" fmla="*/ 971265 w 2068020"/>
                <a:gd name="connsiteY0" fmla="*/ 1078773 h 1080136"/>
                <a:gd name="connsiteX1" fmla="*/ 540607 w 2068020"/>
                <a:gd name="connsiteY1" fmla="*/ 916968 h 1080136"/>
                <a:gd name="connsiteX2" fmla="*/ 457107 w 2068020"/>
                <a:gd name="connsiteY2" fmla="*/ 832164 h 1080136"/>
                <a:gd name="connsiteX3" fmla="*/ 410703 w 2068020"/>
                <a:gd name="connsiteY3" fmla="*/ 758964 h 1080136"/>
                <a:gd name="connsiteX4" fmla="*/ 349866 w 2068020"/>
                <a:gd name="connsiteY4" fmla="*/ 758964 h 1080136"/>
                <a:gd name="connsiteX5" fmla="*/ 0 w 2068020"/>
                <a:gd name="connsiteY5" fmla="*/ 379482 h 1080136"/>
                <a:gd name="connsiteX6" fmla="*/ 349866 w 2068020"/>
                <a:gd name="connsiteY6" fmla="*/ 0 h 1080136"/>
                <a:gd name="connsiteX7" fmla="*/ 351228 w 2068020"/>
                <a:gd name="connsiteY7" fmla="*/ 0 h 1080136"/>
                <a:gd name="connsiteX8" fmla="*/ 351228 w 2068020"/>
                <a:gd name="connsiteY8" fmla="*/ 0 h 1080136"/>
                <a:gd name="connsiteX9" fmla="*/ 944115 w 2068020"/>
                <a:gd name="connsiteY9" fmla="*/ 0 h 1080136"/>
                <a:gd name="connsiteX10" fmla="*/ 1018514 w 2068020"/>
                <a:gd name="connsiteY10" fmla="*/ 0 h 1080136"/>
                <a:gd name="connsiteX11" fmla="*/ 1505872 w 2068020"/>
                <a:gd name="connsiteY11" fmla="*/ 0 h 1080136"/>
                <a:gd name="connsiteX12" fmla="*/ 2067629 w 2068020"/>
                <a:gd name="connsiteY12" fmla="*/ 365912 h 1080136"/>
                <a:gd name="connsiteX13" fmla="*/ 1772158 w 2068020"/>
                <a:gd name="connsiteY13" fmla="*/ 703069 h 1080136"/>
                <a:gd name="connsiteX14" fmla="*/ 1578454 w 2068020"/>
                <a:gd name="connsiteY14" fmla="*/ 624881 h 1080136"/>
                <a:gd name="connsiteX15" fmla="*/ 1615014 w 2068020"/>
                <a:gd name="connsiteY15" fmla="*/ 782131 h 1080136"/>
                <a:gd name="connsiteX16" fmla="*/ 1258898 w 2068020"/>
                <a:gd name="connsiteY16" fmla="*/ 1043860 h 1080136"/>
                <a:gd name="connsiteX17" fmla="*/ 971265 w 2068020"/>
                <a:gd name="connsiteY17" fmla="*/ 1078773 h 1080136"/>
                <a:gd name="connsiteX0" fmla="*/ 971265 w 2068020"/>
                <a:gd name="connsiteY0" fmla="*/ 1078773 h 1080136"/>
                <a:gd name="connsiteX1" fmla="*/ 540607 w 2068020"/>
                <a:gd name="connsiteY1" fmla="*/ 916968 h 1080136"/>
                <a:gd name="connsiteX2" fmla="*/ 457107 w 2068020"/>
                <a:gd name="connsiteY2" fmla="*/ 832164 h 1080136"/>
                <a:gd name="connsiteX3" fmla="*/ 410703 w 2068020"/>
                <a:gd name="connsiteY3" fmla="*/ 758964 h 1080136"/>
                <a:gd name="connsiteX4" fmla="*/ 349866 w 2068020"/>
                <a:gd name="connsiteY4" fmla="*/ 758964 h 1080136"/>
                <a:gd name="connsiteX5" fmla="*/ 0 w 2068020"/>
                <a:gd name="connsiteY5" fmla="*/ 379482 h 1080136"/>
                <a:gd name="connsiteX6" fmla="*/ 349866 w 2068020"/>
                <a:gd name="connsiteY6" fmla="*/ 0 h 1080136"/>
                <a:gd name="connsiteX7" fmla="*/ 351228 w 2068020"/>
                <a:gd name="connsiteY7" fmla="*/ 0 h 1080136"/>
                <a:gd name="connsiteX8" fmla="*/ 351228 w 2068020"/>
                <a:gd name="connsiteY8" fmla="*/ 0 h 1080136"/>
                <a:gd name="connsiteX9" fmla="*/ 944115 w 2068020"/>
                <a:gd name="connsiteY9" fmla="*/ 0 h 1080136"/>
                <a:gd name="connsiteX10" fmla="*/ 1018514 w 2068020"/>
                <a:gd name="connsiteY10" fmla="*/ 0 h 1080136"/>
                <a:gd name="connsiteX11" fmla="*/ 1505872 w 2068020"/>
                <a:gd name="connsiteY11" fmla="*/ 0 h 1080136"/>
                <a:gd name="connsiteX12" fmla="*/ 2067629 w 2068020"/>
                <a:gd name="connsiteY12" fmla="*/ 365912 h 1080136"/>
                <a:gd name="connsiteX13" fmla="*/ 1772158 w 2068020"/>
                <a:gd name="connsiteY13" fmla="*/ 703069 h 1080136"/>
                <a:gd name="connsiteX14" fmla="*/ 1578454 w 2068020"/>
                <a:gd name="connsiteY14" fmla="*/ 624881 h 1080136"/>
                <a:gd name="connsiteX15" fmla="*/ 1615014 w 2068020"/>
                <a:gd name="connsiteY15" fmla="*/ 782131 h 1080136"/>
                <a:gd name="connsiteX16" fmla="*/ 1258898 w 2068020"/>
                <a:gd name="connsiteY16" fmla="*/ 1043860 h 1080136"/>
                <a:gd name="connsiteX17" fmla="*/ 971265 w 2068020"/>
                <a:gd name="connsiteY17" fmla="*/ 1078773 h 1080136"/>
                <a:gd name="connsiteX0" fmla="*/ 971265 w 2067881"/>
                <a:gd name="connsiteY0" fmla="*/ 1078773 h 1080136"/>
                <a:gd name="connsiteX1" fmla="*/ 540607 w 2067881"/>
                <a:gd name="connsiteY1" fmla="*/ 916968 h 1080136"/>
                <a:gd name="connsiteX2" fmla="*/ 457107 w 2067881"/>
                <a:gd name="connsiteY2" fmla="*/ 832164 h 1080136"/>
                <a:gd name="connsiteX3" fmla="*/ 410703 w 2067881"/>
                <a:gd name="connsiteY3" fmla="*/ 758964 h 1080136"/>
                <a:gd name="connsiteX4" fmla="*/ 349866 w 2067881"/>
                <a:gd name="connsiteY4" fmla="*/ 758964 h 1080136"/>
                <a:gd name="connsiteX5" fmla="*/ 0 w 2067881"/>
                <a:gd name="connsiteY5" fmla="*/ 379482 h 1080136"/>
                <a:gd name="connsiteX6" fmla="*/ 349866 w 2067881"/>
                <a:gd name="connsiteY6" fmla="*/ 0 h 1080136"/>
                <a:gd name="connsiteX7" fmla="*/ 351228 w 2067881"/>
                <a:gd name="connsiteY7" fmla="*/ 0 h 1080136"/>
                <a:gd name="connsiteX8" fmla="*/ 351228 w 2067881"/>
                <a:gd name="connsiteY8" fmla="*/ 0 h 1080136"/>
                <a:gd name="connsiteX9" fmla="*/ 944115 w 2067881"/>
                <a:gd name="connsiteY9" fmla="*/ 0 h 1080136"/>
                <a:gd name="connsiteX10" fmla="*/ 1018514 w 2067881"/>
                <a:gd name="connsiteY10" fmla="*/ 0 h 1080136"/>
                <a:gd name="connsiteX11" fmla="*/ 1505872 w 2067881"/>
                <a:gd name="connsiteY11" fmla="*/ 0 h 1080136"/>
                <a:gd name="connsiteX12" fmla="*/ 2067629 w 2067881"/>
                <a:gd name="connsiteY12" fmla="*/ 365912 h 1080136"/>
                <a:gd name="connsiteX13" fmla="*/ 1578454 w 2067881"/>
                <a:gd name="connsiteY13" fmla="*/ 624881 h 1080136"/>
                <a:gd name="connsiteX14" fmla="*/ 1615014 w 2067881"/>
                <a:gd name="connsiteY14" fmla="*/ 782131 h 1080136"/>
                <a:gd name="connsiteX15" fmla="*/ 1258898 w 2067881"/>
                <a:gd name="connsiteY15" fmla="*/ 1043860 h 1080136"/>
                <a:gd name="connsiteX16" fmla="*/ 971265 w 2067881"/>
                <a:gd name="connsiteY16" fmla="*/ 1078773 h 1080136"/>
                <a:gd name="connsiteX0" fmla="*/ 971265 w 2068180"/>
                <a:gd name="connsiteY0" fmla="*/ 1078773 h 1080136"/>
                <a:gd name="connsiteX1" fmla="*/ 540607 w 2068180"/>
                <a:gd name="connsiteY1" fmla="*/ 916968 h 1080136"/>
                <a:gd name="connsiteX2" fmla="*/ 457107 w 2068180"/>
                <a:gd name="connsiteY2" fmla="*/ 832164 h 1080136"/>
                <a:gd name="connsiteX3" fmla="*/ 410703 w 2068180"/>
                <a:gd name="connsiteY3" fmla="*/ 758964 h 1080136"/>
                <a:gd name="connsiteX4" fmla="*/ 349866 w 2068180"/>
                <a:gd name="connsiteY4" fmla="*/ 758964 h 1080136"/>
                <a:gd name="connsiteX5" fmla="*/ 0 w 2068180"/>
                <a:gd name="connsiteY5" fmla="*/ 379482 h 1080136"/>
                <a:gd name="connsiteX6" fmla="*/ 349866 w 2068180"/>
                <a:gd name="connsiteY6" fmla="*/ 0 h 1080136"/>
                <a:gd name="connsiteX7" fmla="*/ 351228 w 2068180"/>
                <a:gd name="connsiteY7" fmla="*/ 0 h 1080136"/>
                <a:gd name="connsiteX8" fmla="*/ 351228 w 2068180"/>
                <a:gd name="connsiteY8" fmla="*/ 0 h 1080136"/>
                <a:gd name="connsiteX9" fmla="*/ 944115 w 2068180"/>
                <a:gd name="connsiteY9" fmla="*/ 0 h 1080136"/>
                <a:gd name="connsiteX10" fmla="*/ 1018514 w 2068180"/>
                <a:gd name="connsiteY10" fmla="*/ 0 h 1080136"/>
                <a:gd name="connsiteX11" fmla="*/ 1505872 w 2068180"/>
                <a:gd name="connsiteY11" fmla="*/ 0 h 1080136"/>
                <a:gd name="connsiteX12" fmla="*/ 2067629 w 2068180"/>
                <a:gd name="connsiteY12" fmla="*/ 365912 h 1080136"/>
                <a:gd name="connsiteX13" fmla="*/ 1578454 w 2068180"/>
                <a:gd name="connsiteY13" fmla="*/ 624881 h 1080136"/>
                <a:gd name="connsiteX14" fmla="*/ 1615014 w 2068180"/>
                <a:gd name="connsiteY14" fmla="*/ 782131 h 1080136"/>
                <a:gd name="connsiteX15" fmla="*/ 1258898 w 2068180"/>
                <a:gd name="connsiteY15" fmla="*/ 1043860 h 1080136"/>
                <a:gd name="connsiteX16" fmla="*/ 971265 w 2068180"/>
                <a:gd name="connsiteY16" fmla="*/ 1078773 h 1080136"/>
                <a:gd name="connsiteX0" fmla="*/ 971265 w 2086790"/>
                <a:gd name="connsiteY0" fmla="*/ 1078773 h 1080136"/>
                <a:gd name="connsiteX1" fmla="*/ 540607 w 2086790"/>
                <a:gd name="connsiteY1" fmla="*/ 916968 h 1080136"/>
                <a:gd name="connsiteX2" fmla="*/ 457107 w 2086790"/>
                <a:gd name="connsiteY2" fmla="*/ 832164 h 1080136"/>
                <a:gd name="connsiteX3" fmla="*/ 410703 w 2086790"/>
                <a:gd name="connsiteY3" fmla="*/ 758964 h 1080136"/>
                <a:gd name="connsiteX4" fmla="*/ 349866 w 2086790"/>
                <a:gd name="connsiteY4" fmla="*/ 758964 h 1080136"/>
                <a:gd name="connsiteX5" fmla="*/ 0 w 2086790"/>
                <a:gd name="connsiteY5" fmla="*/ 379482 h 1080136"/>
                <a:gd name="connsiteX6" fmla="*/ 349866 w 2086790"/>
                <a:gd name="connsiteY6" fmla="*/ 0 h 1080136"/>
                <a:gd name="connsiteX7" fmla="*/ 351228 w 2086790"/>
                <a:gd name="connsiteY7" fmla="*/ 0 h 1080136"/>
                <a:gd name="connsiteX8" fmla="*/ 351228 w 2086790"/>
                <a:gd name="connsiteY8" fmla="*/ 0 h 1080136"/>
                <a:gd name="connsiteX9" fmla="*/ 944115 w 2086790"/>
                <a:gd name="connsiteY9" fmla="*/ 0 h 1080136"/>
                <a:gd name="connsiteX10" fmla="*/ 1018514 w 2086790"/>
                <a:gd name="connsiteY10" fmla="*/ 0 h 1080136"/>
                <a:gd name="connsiteX11" fmla="*/ 1505872 w 2086790"/>
                <a:gd name="connsiteY11" fmla="*/ 0 h 1080136"/>
                <a:gd name="connsiteX12" fmla="*/ 2067629 w 2086790"/>
                <a:gd name="connsiteY12" fmla="*/ 365912 h 1080136"/>
                <a:gd name="connsiteX13" fmla="*/ 1783241 w 2086790"/>
                <a:gd name="connsiteY13" fmla="*/ 686793 h 1080136"/>
                <a:gd name="connsiteX14" fmla="*/ 1615014 w 2086790"/>
                <a:gd name="connsiteY14" fmla="*/ 782131 h 1080136"/>
                <a:gd name="connsiteX15" fmla="*/ 1258898 w 2086790"/>
                <a:gd name="connsiteY15" fmla="*/ 1043860 h 1080136"/>
                <a:gd name="connsiteX16" fmla="*/ 971265 w 2086790"/>
                <a:gd name="connsiteY16" fmla="*/ 1078773 h 1080136"/>
                <a:gd name="connsiteX0" fmla="*/ 971265 w 2085027"/>
                <a:gd name="connsiteY0" fmla="*/ 1078773 h 1080136"/>
                <a:gd name="connsiteX1" fmla="*/ 540607 w 2085027"/>
                <a:gd name="connsiteY1" fmla="*/ 916968 h 1080136"/>
                <a:gd name="connsiteX2" fmla="*/ 457107 w 2085027"/>
                <a:gd name="connsiteY2" fmla="*/ 832164 h 1080136"/>
                <a:gd name="connsiteX3" fmla="*/ 410703 w 2085027"/>
                <a:gd name="connsiteY3" fmla="*/ 758964 h 1080136"/>
                <a:gd name="connsiteX4" fmla="*/ 349866 w 2085027"/>
                <a:gd name="connsiteY4" fmla="*/ 758964 h 1080136"/>
                <a:gd name="connsiteX5" fmla="*/ 0 w 2085027"/>
                <a:gd name="connsiteY5" fmla="*/ 379482 h 1080136"/>
                <a:gd name="connsiteX6" fmla="*/ 349866 w 2085027"/>
                <a:gd name="connsiteY6" fmla="*/ 0 h 1080136"/>
                <a:gd name="connsiteX7" fmla="*/ 351228 w 2085027"/>
                <a:gd name="connsiteY7" fmla="*/ 0 h 1080136"/>
                <a:gd name="connsiteX8" fmla="*/ 351228 w 2085027"/>
                <a:gd name="connsiteY8" fmla="*/ 0 h 1080136"/>
                <a:gd name="connsiteX9" fmla="*/ 944115 w 2085027"/>
                <a:gd name="connsiteY9" fmla="*/ 0 h 1080136"/>
                <a:gd name="connsiteX10" fmla="*/ 1018514 w 2085027"/>
                <a:gd name="connsiteY10" fmla="*/ 0 h 1080136"/>
                <a:gd name="connsiteX11" fmla="*/ 1505872 w 2085027"/>
                <a:gd name="connsiteY11" fmla="*/ 0 h 1080136"/>
                <a:gd name="connsiteX12" fmla="*/ 2067629 w 2085027"/>
                <a:gd name="connsiteY12" fmla="*/ 365912 h 1080136"/>
                <a:gd name="connsiteX13" fmla="*/ 1783241 w 2085027"/>
                <a:gd name="connsiteY13" fmla="*/ 686793 h 1080136"/>
                <a:gd name="connsiteX14" fmla="*/ 1615014 w 2085027"/>
                <a:gd name="connsiteY14" fmla="*/ 782131 h 1080136"/>
                <a:gd name="connsiteX15" fmla="*/ 1258898 w 2085027"/>
                <a:gd name="connsiteY15" fmla="*/ 1043860 h 1080136"/>
                <a:gd name="connsiteX16" fmla="*/ 971265 w 2085027"/>
                <a:gd name="connsiteY16" fmla="*/ 1078773 h 1080136"/>
                <a:gd name="connsiteX0" fmla="*/ 971265 w 2078807"/>
                <a:gd name="connsiteY0" fmla="*/ 1078773 h 1080136"/>
                <a:gd name="connsiteX1" fmla="*/ 540607 w 2078807"/>
                <a:gd name="connsiteY1" fmla="*/ 916968 h 1080136"/>
                <a:gd name="connsiteX2" fmla="*/ 457107 w 2078807"/>
                <a:gd name="connsiteY2" fmla="*/ 832164 h 1080136"/>
                <a:gd name="connsiteX3" fmla="*/ 410703 w 2078807"/>
                <a:gd name="connsiteY3" fmla="*/ 758964 h 1080136"/>
                <a:gd name="connsiteX4" fmla="*/ 349866 w 2078807"/>
                <a:gd name="connsiteY4" fmla="*/ 758964 h 1080136"/>
                <a:gd name="connsiteX5" fmla="*/ 0 w 2078807"/>
                <a:gd name="connsiteY5" fmla="*/ 379482 h 1080136"/>
                <a:gd name="connsiteX6" fmla="*/ 349866 w 2078807"/>
                <a:gd name="connsiteY6" fmla="*/ 0 h 1080136"/>
                <a:gd name="connsiteX7" fmla="*/ 351228 w 2078807"/>
                <a:gd name="connsiteY7" fmla="*/ 0 h 1080136"/>
                <a:gd name="connsiteX8" fmla="*/ 351228 w 2078807"/>
                <a:gd name="connsiteY8" fmla="*/ 0 h 1080136"/>
                <a:gd name="connsiteX9" fmla="*/ 944115 w 2078807"/>
                <a:gd name="connsiteY9" fmla="*/ 0 h 1080136"/>
                <a:gd name="connsiteX10" fmla="*/ 1018514 w 2078807"/>
                <a:gd name="connsiteY10" fmla="*/ 0 h 1080136"/>
                <a:gd name="connsiteX11" fmla="*/ 1505872 w 2078807"/>
                <a:gd name="connsiteY11" fmla="*/ 0 h 1080136"/>
                <a:gd name="connsiteX12" fmla="*/ 2067629 w 2078807"/>
                <a:gd name="connsiteY12" fmla="*/ 365912 h 1080136"/>
                <a:gd name="connsiteX13" fmla="*/ 1747523 w 2078807"/>
                <a:gd name="connsiteY13" fmla="*/ 698699 h 1080136"/>
                <a:gd name="connsiteX14" fmla="*/ 1615014 w 2078807"/>
                <a:gd name="connsiteY14" fmla="*/ 782131 h 1080136"/>
                <a:gd name="connsiteX15" fmla="*/ 1258898 w 2078807"/>
                <a:gd name="connsiteY15" fmla="*/ 1043860 h 1080136"/>
                <a:gd name="connsiteX16" fmla="*/ 971265 w 2078807"/>
                <a:gd name="connsiteY16" fmla="*/ 1078773 h 1080136"/>
                <a:gd name="connsiteX0" fmla="*/ 971265 w 2036194"/>
                <a:gd name="connsiteY0" fmla="*/ 1078773 h 1080136"/>
                <a:gd name="connsiteX1" fmla="*/ 540607 w 2036194"/>
                <a:gd name="connsiteY1" fmla="*/ 916968 h 1080136"/>
                <a:gd name="connsiteX2" fmla="*/ 457107 w 2036194"/>
                <a:gd name="connsiteY2" fmla="*/ 832164 h 1080136"/>
                <a:gd name="connsiteX3" fmla="*/ 410703 w 2036194"/>
                <a:gd name="connsiteY3" fmla="*/ 758964 h 1080136"/>
                <a:gd name="connsiteX4" fmla="*/ 349866 w 2036194"/>
                <a:gd name="connsiteY4" fmla="*/ 758964 h 1080136"/>
                <a:gd name="connsiteX5" fmla="*/ 0 w 2036194"/>
                <a:gd name="connsiteY5" fmla="*/ 379482 h 1080136"/>
                <a:gd name="connsiteX6" fmla="*/ 349866 w 2036194"/>
                <a:gd name="connsiteY6" fmla="*/ 0 h 1080136"/>
                <a:gd name="connsiteX7" fmla="*/ 351228 w 2036194"/>
                <a:gd name="connsiteY7" fmla="*/ 0 h 1080136"/>
                <a:gd name="connsiteX8" fmla="*/ 351228 w 2036194"/>
                <a:gd name="connsiteY8" fmla="*/ 0 h 1080136"/>
                <a:gd name="connsiteX9" fmla="*/ 944115 w 2036194"/>
                <a:gd name="connsiteY9" fmla="*/ 0 h 1080136"/>
                <a:gd name="connsiteX10" fmla="*/ 1018514 w 2036194"/>
                <a:gd name="connsiteY10" fmla="*/ 0 h 1080136"/>
                <a:gd name="connsiteX11" fmla="*/ 1505872 w 2036194"/>
                <a:gd name="connsiteY11" fmla="*/ 0 h 1080136"/>
                <a:gd name="connsiteX12" fmla="*/ 2031910 w 2036194"/>
                <a:gd name="connsiteY12" fmla="*/ 356387 h 1080136"/>
                <a:gd name="connsiteX13" fmla="*/ 1747523 w 2036194"/>
                <a:gd name="connsiteY13" fmla="*/ 698699 h 1080136"/>
                <a:gd name="connsiteX14" fmla="*/ 1615014 w 2036194"/>
                <a:gd name="connsiteY14" fmla="*/ 782131 h 1080136"/>
                <a:gd name="connsiteX15" fmla="*/ 1258898 w 2036194"/>
                <a:gd name="connsiteY15" fmla="*/ 1043860 h 1080136"/>
                <a:gd name="connsiteX16" fmla="*/ 971265 w 2036194"/>
                <a:gd name="connsiteY16" fmla="*/ 1078773 h 1080136"/>
                <a:gd name="connsiteX0" fmla="*/ 971265 w 2033861"/>
                <a:gd name="connsiteY0" fmla="*/ 1078773 h 1080136"/>
                <a:gd name="connsiteX1" fmla="*/ 540607 w 2033861"/>
                <a:gd name="connsiteY1" fmla="*/ 916968 h 1080136"/>
                <a:gd name="connsiteX2" fmla="*/ 457107 w 2033861"/>
                <a:gd name="connsiteY2" fmla="*/ 832164 h 1080136"/>
                <a:gd name="connsiteX3" fmla="*/ 410703 w 2033861"/>
                <a:gd name="connsiteY3" fmla="*/ 758964 h 1080136"/>
                <a:gd name="connsiteX4" fmla="*/ 349866 w 2033861"/>
                <a:gd name="connsiteY4" fmla="*/ 758964 h 1080136"/>
                <a:gd name="connsiteX5" fmla="*/ 0 w 2033861"/>
                <a:gd name="connsiteY5" fmla="*/ 379482 h 1080136"/>
                <a:gd name="connsiteX6" fmla="*/ 349866 w 2033861"/>
                <a:gd name="connsiteY6" fmla="*/ 0 h 1080136"/>
                <a:gd name="connsiteX7" fmla="*/ 351228 w 2033861"/>
                <a:gd name="connsiteY7" fmla="*/ 0 h 1080136"/>
                <a:gd name="connsiteX8" fmla="*/ 351228 w 2033861"/>
                <a:gd name="connsiteY8" fmla="*/ 0 h 1080136"/>
                <a:gd name="connsiteX9" fmla="*/ 944115 w 2033861"/>
                <a:gd name="connsiteY9" fmla="*/ 0 h 1080136"/>
                <a:gd name="connsiteX10" fmla="*/ 1018514 w 2033861"/>
                <a:gd name="connsiteY10" fmla="*/ 0 h 1080136"/>
                <a:gd name="connsiteX11" fmla="*/ 1505872 w 2033861"/>
                <a:gd name="connsiteY11" fmla="*/ 0 h 1080136"/>
                <a:gd name="connsiteX12" fmla="*/ 2031910 w 2033861"/>
                <a:gd name="connsiteY12" fmla="*/ 356387 h 1080136"/>
                <a:gd name="connsiteX13" fmla="*/ 1747523 w 2033861"/>
                <a:gd name="connsiteY13" fmla="*/ 698699 h 1080136"/>
                <a:gd name="connsiteX14" fmla="*/ 1615014 w 2033861"/>
                <a:gd name="connsiteY14" fmla="*/ 782131 h 1080136"/>
                <a:gd name="connsiteX15" fmla="*/ 1258898 w 2033861"/>
                <a:gd name="connsiteY15" fmla="*/ 1043860 h 1080136"/>
                <a:gd name="connsiteX16" fmla="*/ 971265 w 2033861"/>
                <a:gd name="connsiteY16" fmla="*/ 1078773 h 1080136"/>
                <a:gd name="connsiteX0" fmla="*/ 971265 w 2040080"/>
                <a:gd name="connsiteY0" fmla="*/ 1078773 h 1080136"/>
                <a:gd name="connsiteX1" fmla="*/ 540607 w 2040080"/>
                <a:gd name="connsiteY1" fmla="*/ 916968 h 1080136"/>
                <a:gd name="connsiteX2" fmla="*/ 457107 w 2040080"/>
                <a:gd name="connsiteY2" fmla="*/ 832164 h 1080136"/>
                <a:gd name="connsiteX3" fmla="*/ 410703 w 2040080"/>
                <a:gd name="connsiteY3" fmla="*/ 758964 h 1080136"/>
                <a:gd name="connsiteX4" fmla="*/ 349866 w 2040080"/>
                <a:gd name="connsiteY4" fmla="*/ 758964 h 1080136"/>
                <a:gd name="connsiteX5" fmla="*/ 0 w 2040080"/>
                <a:gd name="connsiteY5" fmla="*/ 379482 h 1080136"/>
                <a:gd name="connsiteX6" fmla="*/ 349866 w 2040080"/>
                <a:gd name="connsiteY6" fmla="*/ 0 h 1080136"/>
                <a:gd name="connsiteX7" fmla="*/ 351228 w 2040080"/>
                <a:gd name="connsiteY7" fmla="*/ 0 h 1080136"/>
                <a:gd name="connsiteX8" fmla="*/ 351228 w 2040080"/>
                <a:gd name="connsiteY8" fmla="*/ 0 h 1080136"/>
                <a:gd name="connsiteX9" fmla="*/ 944115 w 2040080"/>
                <a:gd name="connsiteY9" fmla="*/ 0 h 1080136"/>
                <a:gd name="connsiteX10" fmla="*/ 1018514 w 2040080"/>
                <a:gd name="connsiteY10" fmla="*/ 0 h 1080136"/>
                <a:gd name="connsiteX11" fmla="*/ 1505872 w 2040080"/>
                <a:gd name="connsiteY11" fmla="*/ 0 h 1080136"/>
                <a:gd name="connsiteX12" fmla="*/ 2031910 w 2040080"/>
                <a:gd name="connsiteY12" fmla="*/ 356387 h 1080136"/>
                <a:gd name="connsiteX13" fmla="*/ 1811817 w 2040080"/>
                <a:gd name="connsiteY13" fmla="*/ 774899 h 1080136"/>
                <a:gd name="connsiteX14" fmla="*/ 1615014 w 2040080"/>
                <a:gd name="connsiteY14" fmla="*/ 782131 h 1080136"/>
                <a:gd name="connsiteX15" fmla="*/ 1258898 w 2040080"/>
                <a:gd name="connsiteY15" fmla="*/ 1043860 h 1080136"/>
                <a:gd name="connsiteX16" fmla="*/ 971265 w 2040080"/>
                <a:gd name="connsiteY16" fmla="*/ 1078773 h 1080136"/>
                <a:gd name="connsiteX0" fmla="*/ 971265 w 2041096"/>
                <a:gd name="connsiteY0" fmla="*/ 1078773 h 1080136"/>
                <a:gd name="connsiteX1" fmla="*/ 540607 w 2041096"/>
                <a:gd name="connsiteY1" fmla="*/ 916968 h 1080136"/>
                <a:gd name="connsiteX2" fmla="*/ 457107 w 2041096"/>
                <a:gd name="connsiteY2" fmla="*/ 832164 h 1080136"/>
                <a:gd name="connsiteX3" fmla="*/ 410703 w 2041096"/>
                <a:gd name="connsiteY3" fmla="*/ 758964 h 1080136"/>
                <a:gd name="connsiteX4" fmla="*/ 349866 w 2041096"/>
                <a:gd name="connsiteY4" fmla="*/ 758964 h 1080136"/>
                <a:gd name="connsiteX5" fmla="*/ 0 w 2041096"/>
                <a:gd name="connsiteY5" fmla="*/ 379482 h 1080136"/>
                <a:gd name="connsiteX6" fmla="*/ 349866 w 2041096"/>
                <a:gd name="connsiteY6" fmla="*/ 0 h 1080136"/>
                <a:gd name="connsiteX7" fmla="*/ 351228 w 2041096"/>
                <a:gd name="connsiteY7" fmla="*/ 0 h 1080136"/>
                <a:gd name="connsiteX8" fmla="*/ 351228 w 2041096"/>
                <a:gd name="connsiteY8" fmla="*/ 0 h 1080136"/>
                <a:gd name="connsiteX9" fmla="*/ 944115 w 2041096"/>
                <a:gd name="connsiteY9" fmla="*/ 0 h 1080136"/>
                <a:gd name="connsiteX10" fmla="*/ 1018514 w 2041096"/>
                <a:gd name="connsiteY10" fmla="*/ 0 h 1080136"/>
                <a:gd name="connsiteX11" fmla="*/ 1505872 w 2041096"/>
                <a:gd name="connsiteY11" fmla="*/ 0 h 1080136"/>
                <a:gd name="connsiteX12" fmla="*/ 2031910 w 2041096"/>
                <a:gd name="connsiteY12" fmla="*/ 356387 h 1080136"/>
                <a:gd name="connsiteX13" fmla="*/ 1811817 w 2041096"/>
                <a:gd name="connsiteY13" fmla="*/ 774899 h 1080136"/>
                <a:gd name="connsiteX14" fmla="*/ 1615014 w 2041096"/>
                <a:gd name="connsiteY14" fmla="*/ 782131 h 1080136"/>
                <a:gd name="connsiteX15" fmla="*/ 1258898 w 2041096"/>
                <a:gd name="connsiteY15" fmla="*/ 1043860 h 1080136"/>
                <a:gd name="connsiteX16" fmla="*/ 971265 w 2041096"/>
                <a:gd name="connsiteY16" fmla="*/ 1078773 h 1080136"/>
                <a:gd name="connsiteX0" fmla="*/ 971265 w 2064205"/>
                <a:gd name="connsiteY0" fmla="*/ 1078773 h 1080136"/>
                <a:gd name="connsiteX1" fmla="*/ 540607 w 2064205"/>
                <a:gd name="connsiteY1" fmla="*/ 916968 h 1080136"/>
                <a:gd name="connsiteX2" fmla="*/ 457107 w 2064205"/>
                <a:gd name="connsiteY2" fmla="*/ 832164 h 1080136"/>
                <a:gd name="connsiteX3" fmla="*/ 410703 w 2064205"/>
                <a:gd name="connsiteY3" fmla="*/ 758964 h 1080136"/>
                <a:gd name="connsiteX4" fmla="*/ 349866 w 2064205"/>
                <a:gd name="connsiteY4" fmla="*/ 758964 h 1080136"/>
                <a:gd name="connsiteX5" fmla="*/ 0 w 2064205"/>
                <a:gd name="connsiteY5" fmla="*/ 379482 h 1080136"/>
                <a:gd name="connsiteX6" fmla="*/ 349866 w 2064205"/>
                <a:gd name="connsiteY6" fmla="*/ 0 h 1080136"/>
                <a:gd name="connsiteX7" fmla="*/ 351228 w 2064205"/>
                <a:gd name="connsiteY7" fmla="*/ 0 h 1080136"/>
                <a:gd name="connsiteX8" fmla="*/ 351228 w 2064205"/>
                <a:gd name="connsiteY8" fmla="*/ 0 h 1080136"/>
                <a:gd name="connsiteX9" fmla="*/ 944115 w 2064205"/>
                <a:gd name="connsiteY9" fmla="*/ 0 h 1080136"/>
                <a:gd name="connsiteX10" fmla="*/ 1018514 w 2064205"/>
                <a:gd name="connsiteY10" fmla="*/ 0 h 1080136"/>
                <a:gd name="connsiteX11" fmla="*/ 1505872 w 2064205"/>
                <a:gd name="connsiteY11" fmla="*/ 0 h 1080136"/>
                <a:gd name="connsiteX12" fmla="*/ 2031910 w 2064205"/>
                <a:gd name="connsiteY12" fmla="*/ 356387 h 1080136"/>
                <a:gd name="connsiteX13" fmla="*/ 1811817 w 2064205"/>
                <a:gd name="connsiteY13" fmla="*/ 774899 h 1080136"/>
                <a:gd name="connsiteX14" fmla="*/ 1615014 w 2064205"/>
                <a:gd name="connsiteY14" fmla="*/ 782131 h 1080136"/>
                <a:gd name="connsiteX15" fmla="*/ 1258898 w 2064205"/>
                <a:gd name="connsiteY15" fmla="*/ 1043860 h 1080136"/>
                <a:gd name="connsiteX16" fmla="*/ 971265 w 2064205"/>
                <a:gd name="connsiteY16" fmla="*/ 1078773 h 1080136"/>
                <a:gd name="connsiteX0" fmla="*/ 971265 w 2054363"/>
                <a:gd name="connsiteY0" fmla="*/ 1078773 h 1080136"/>
                <a:gd name="connsiteX1" fmla="*/ 540607 w 2054363"/>
                <a:gd name="connsiteY1" fmla="*/ 916968 h 1080136"/>
                <a:gd name="connsiteX2" fmla="*/ 457107 w 2054363"/>
                <a:gd name="connsiteY2" fmla="*/ 832164 h 1080136"/>
                <a:gd name="connsiteX3" fmla="*/ 410703 w 2054363"/>
                <a:gd name="connsiteY3" fmla="*/ 758964 h 1080136"/>
                <a:gd name="connsiteX4" fmla="*/ 349866 w 2054363"/>
                <a:gd name="connsiteY4" fmla="*/ 758964 h 1080136"/>
                <a:gd name="connsiteX5" fmla="*/ 0 w 2054363"/>
                <a:gd name="connsiteY5" fmla="*/ 379482 h 1080136"/>
                <a:gd name="connsiteX6" fmla="*/ 349866 w 2054363"/>
                <a:gd name="connsiteY6" fmla="*/ 0 h 1080136"/>
                <a:gd name="connsiteX7" fmla="*/ 351228 w 2054363"/>
                <a:gd name="connsiteY7" fmla="*/ 0 h 1080136"/>
                <a:gd name="connsiteX8" fmla="*/ 351228 w 2054363"/>
                <a:gd name="connsiteY8" fmla="*/ 0 h 1080136"/>
                <a:gd name="connsiteX9" fmla="*/ 944115 w 2054363"/>
                <a:gd name="connsiteY9" fmla="*/ 0 h 1080136"/>
                <a:gd name="connsiteX10" fmla="*/ 1018514 w 2054363"/>
                <a:gd name="connsiteY10" fmla="*/ 0 h 1080136"/>
                <a:gd name="connsiteX11" fmla="*/ 1505872 w 2054363"/>
                <a:gd name="connsiteY11" fmla="*/ 0 h 1080136"/>
                <a:gd name="connsiteX12" fmla="*/ 2031910 w 2054363"/>
                <a:gd name="connsiteY12" fmla="*/ 356387 h 1080136"/>
                <a:gd name="connsiteX13" fmla="*/ 1811817 w 2054363"/>
                <a:gd name="connsiteY13" fmla="*/ 774899 h 1080136"/>
                <a:gd name="connsiteX14" fmla="*/ 1615014 w 2054363"/>
                <a:gd name="connsiteY14" fmla="*/ 782131 h 1080136"/>
                <a:gd name="connsiteX15" fmla="*/ 1258898 w 2054363"/>
                <a:gd name="connsiteY15" fmla="*/ 1043860 h 1080136"/>
                <a:gd name="connsiteX16" fmla="*/ 971265 w 2054363"/>
                <a:gd name="connsiteY16" fmla="*/ 1078773 h 1080136"/>
                <a:gd name="connsiteX0" fmla="*/ 971265 w 2078757"/>
                <a:gd name="connsiteY0" fmla="*/ 1078773 h 1080136"/>
                <a:gd name="connsiteX1" fmla="*/ 540607 w 2078757"/>
                <a:gd name="connsiteY1" fmla="*/ 916968 h 1080136"/>
                <a:gd name="connsiteX2" fmla="*/ 457107 w 2078757"/>
                <a:gd name="connsiteY2" fmla="*/ 832164 h 1080136"/>
                <a:gd name="connsiteX3" fmla="*/ 410703 w 2078757"/>
                <a:gd name="connsiteY3" fmla="*/ 758964 h 1080136"/>
                <a:gd name="connsiteX4" fmla="*/ 349866 w 2078757"/>
                <a:gd name="connsiteY4" fmla="*/ 758964 h 1080136"/>
                <a:gd name="connsiteX5" fmla="*/ 0 w 2078757"/>
                <a:gd name="connsiteY5" fmla="*/ 379482 h 1080136"/>
                <a:gd name="connsiteX6" fmla="*/ 349866 w 2078757"/>
                <a:gd name="connsiteY6" fmla="*/ 0 h 1080136"/>
                <a:gd name="connsiteX7" fmla="*/ 351228 w 2078757"/>
                <a:gd name="connsiteY7" fmla="*/ 0 h 1080136"/>
                <a:gd name="connsiteX8" fmla="*/ 351228 w 2078757"/>
                <a:gd name="connsiteY8" fmla="*/ 0 h 1080136"/>
                <a:gd name="connsiteX9" fmla="*/ 944115 w 2078757"/>
                <a:gd name="connsiteY9" fmla="*/ 0 h 1080136"/>
                <a:gd name="connsiteX10" fmla="*/ 1018514 w 2078757"/>
                <a:gd name="connsiteY10" fmla="*/ 0 h 1080136"/>
                <a:gd name="connsiteX11" fmla="*/ 1505872 w 2078757"/>
                <a:gd name="connsiteY11" fmla="*/ 0 h 1080136"/>
                <a:gd name="connsiteX12" fmla="*/ 2031910 w 2078757"/>
                <a:gd name="connsiteY12" fmla="*/ 356387 h 1080136"/>
                <a:gd name="connsiteX13" fmla="*/ 1883254 w 2078757"/>
                <a:gd name="connsiteY13" fmla="*/ 777280 h 1080136"/>
                <a:gd name="connsiteX14" fmla="*/ 1615014 w 2078757"/>
                <a:gd name="connsiteY14" fmla="*/ 782131 h 1080136"/>
                <a:gd name="connsiteX15" fmla="*/ 1258898 w 2078757"/>
                <a:gd name="connsiteY15" fmla="*/ 1043860 h 1080136"/>
                <a:gd name="connsiteX16" fmla="*/ 971265 w 2078757"/>
                <a:gd name="connsiteY16" fmla="*/ 1078773 h 1080136"/>
                <a:gd name="connsiteX0" fmla="*/ 971265 w 2063194"/>
                <a:gd name="connsiteY0" fmla="*/ 1078773 h 1080136"/>
                <a:gd name="connsiteX1" fmla="*/ 540607 w 2063194"/>
                <a:gd name="connsiteY1" fmla="*/ 916968 h 1080136"/>
                <a:gd name="connsiteX2" fmla="*/ 457107 w 2063194"/>
                <a:gd name="connsiteY2" fmla="*/ 832164 h 1080136"/>
                <a:gd name="connsiteX3" fmla="*/ 410703 w 2063194"/>
                <a:gd name="connsiteY3" fmla="*/ 758964 h 1080136"/>
                <a:gd name="connsiteX4" fmla="*/ 349866 w 2063194"/>
                <a:gd name="connsiteY4" fmla="*/ 758964 h 1080136"/>
                <a:gd name="connsiteX5" fmla="*/ 0 w 2063194"/>
                <a:gd name="connsiteY5" fmla="*/ 379482 h 1080136"/>
                <a:gd name="connsiteX6" fmla="*/ 349866 w 2063194"/>
                <a:gd name="connsiteY6" fmla="*/ 0 h 1080136"/>
                <a:gd name="connsiteX7" fmla="*/ 351228 w 2063194"/>
                <a:gd name="connsiteY7" fmla="*/ 0 h 1080136"/>
                <a:gd name="connsiteX8" fmla="*/ 351228 w 2063194"/>
                <a:gd name="connsiteY8" fmla="*/ 0 h 1080136"/>
                <a:gd name="connsiteX9" fmla="*/ 944115 w 2063194"/>
                <a:gd name="connsiteY9" fmla="*/ 0 h 1080136"/>
                <a:gd name="connsiteX10" fmla="*/ 1018514 w 2063194"/>
                <a:gd name="connsiteY10" fmla="*/ 0 h 1080136"/>
                <a:gd name="connsiteX11" fmla="*/ 1505872 w 2063194"/>
                <a:gd name="connsiteY11" fmla="*/ 0 h 1080136"/>
                <a:gd name="connsiteX12" fmla="*/ 2031910 w 2063194"/>
                <a:gd name="connsiteY12" fmla="*/ 356387 h 1080136"/>
                <a:gd name="connsiteX13" fmla="*/ 1883254 w 2063194"/>
                <a:gd name="connsiteY13" fmla="*/ 777280 h 1080136"/>
                <a:gd name="connsiteX14" fmla="*/ 1615014 w 2063194"/>
                <a:gd name="connsiteY14" fmla="*/ 782131 h 1080136"/>
                <a:gd name="connsiteX15" fmla="*/ 1258898 w 2063194"/>
                <a:gd name="connsiteY15" fmla="*/ 1043860 h 1080136"/>
                <a:gd name="connsiteX16" fmla="*/ 971265 w 2063194"/>
                <a:gd name="connsiteY16" fmla="*/ 1078773 h 1080136"/>
                <a:gd name="connsiteX0" fmla="*/ 971265 w 2052632"/>
                <a:gd name="connsiteY0" fmla="*/ 1078773 h 1080136"/>
                <a:gd name="connsiteX1" fmla="*/ 540607 w 2052632"/>
                <a:gd name="connsiteY1" fmla="*/ 916968 h 1080136"/>
                <a:gd name="connsiteX2" fmla="*/ 457107 w 2052632"/>
                <a:gd name="connsiteY2" fmla="*/ 832164 h 1080136"/>
                <a:gd name="connsiteX3" fmla="*/ 410703 w 2052632"/>
                <a:gd name="connsiteY3" fmla="*/ 758964 h 1080136"/>
                <a:gd name="connsiteX4" fmla="*/ 349866 w 2052632"/>
                <a:gd name="connsiteY4" fmla="*/ 758964 h 1080136"/>
                <a:gd name="connsiteX5" fmla="*/ 0 w 2052632"/>
                <a:gd name="connsiteY5" fmla="*/ 379482 h 1080136"/>
                <a:gd name="connsiteX6" fmla="*/ 349866 w 2052632"/>
                <a:gd name="connsiteY6" fmla="*/ 0 h 1080136"/>
                <a:gd name="connsiteX7" fmla="*/ 351228 w 2052632"/>
                <a:gd name="connsiteY7" fmla="*/ 0 h 1080136"/>
                <a:gd name="connsiteX8" fmla="*/ 351228 w 2052632"/>
                <a:gd name="connsiteY8" fmla="*/ 0 h 1080136"/>
                <a:gd name="connsiteX9" fmla="*/ 944115 w 2052632"/>
                <a:gd name="connsiteY9" fmla="*/ 0 h 1080136"/>
                <a:gd name="connsiteX10" fmla="*/ 1018514 w 2052632"/>
                <a:gd name="connsiteY10" fmla="*/ 0 h 1080136"/>
                <a:gd name="connsiteX11" fmla="*/ 1505872 w 2052632"/>
                <a:gd name="connsiteY11" fmla="*/ 0 h 1080136"/>
                <a:gd name="connsiteX12" fmla="*/ 2031910 w 2052632"/>
                <a:gd name="connsiteY12" fmla="*/ 356387 h 1080136"/>
                <a:gd name="connsiteX13" fmla="*/ 1883254 w 2052632"/>
                <a:gd name="connsiteY13" fmla="*/ 777280 h 1080136"/>
                <a:gd name="connsiteX14" fmla="*/ 1615014 w 2052632"/>
                <a:gd name="connsiteY14" fmla="*/ 782131 h 1080136"/>
                <a:gd name="connsiteX15" fmla="*/ 1258898 w 2052632"/>
                <a:gd name="connsiteY15" fmla="*/ 1043860 h 1080136"/>
                <a:gd name="connsiteX16" fmla="*/ 971265 w 2052632"/>
                <a:gd name="connsiteY16" fmla="*/ 1078773 h 1080136"/>
                <a:gd name="connsiteX0" fmla="*/ 971265 w 2065085"/>
                <a:gd name="connsiteY0" fmla="*/ 1078773 h 1080136"/>
                <a:gd name="connsiteX1" fmla="*/ 540607 w 2065085"/>
                <a:gd name="connsiteY1" fmla="*/ 916968 h 1080136"/>
                <a:gd name="connsiteX2" fmla="*/ 457107 w 2065085"/>
                <a:gd name="connsiteY2" fmla="*/ 832164 h 1080136"/>
                <a:gd name="connsiteX3" fmla="*/ 410703 w 2065085"/>
                <a:gd name="connsiteY3" fmla="*/ 758964 h 1080136"/>
                <a:gd name="connsiteX4" fmla="*/ 349866 w 2065085"/>
                <a:gd name="connsiteY4" fmla="*/ 758964 h 1080136"/>
                <a:gd name="connsiteX5" fmla="*/ 0 w 2065085"/>
                <a:gd name="connsiteY5" fmla="*/ 379482 h 1080136"/>
                <a:gd name="connsiteX6" fmla="*/ 349866 w 2065085"/>
                <a:gd name="connsiteY6" fmla="*/ 0 h 1080136"/>
                <a:gd name="connsiteX7" fmla="*/ 351228 w 2065085"/>
                <a:gd name="connsiteY7" fmla="*/ 0 h 1080136"/>
                <a:gd name="connsiteX8" fmla="*/ 351228 w 2065085"/>
                <a:gd name="connsiteY8" fmla="*/ 0 h 1080136"/>
                <a:gd name="connsiteX9" fmla="*/ 944115 w 2065085"/>
                <a:gd name="connsiteY9" fmla="*/ 0 h 1080136"/>
                <a:gd name="connsiteX10" fmla="*/ 1018514 w 2065085"/>
                <a:gd name="connsiteY10" fmla="*/ 0 h 1080136"/>
                <a:gd name="connsiteX11" fmla="*/ 1505872 w 2065085"/>
                <a:gd name="connsiteY11" fmla="*/ 0 h 1080136"/>
                <a:gd name="connsiteX12" fmla="*/ 2031910 w 2065085"/>
                <a:gd name="connsiteY12" fmla="*/ 356387 h 1080136"/>
                <a:gd name="connsiteX13" fmla="*/ 1889146 w 2065085"/>
                <a:gd name="connsiteY13" fmla="*/ 741936 h 1080136"/>
                <a:gd name="connsiteX14" fmla="*/ 1615014 w 2065085"/>
                <a:gd name="connsiteY14" fmla="*/ 782131 h 1080136"/>
                <a:gd name="connsiteX15" fmla="*/ 1258898 w 2065085"/>
                <a:gd name="connsiteY15" fmla="*/ 1043860 h 1080136"/>
                <a:gd name="connsiteX16" fmla="*/ 971265 w 2065085"/>
                <a:gd name="connsiteY16" fmla="*/ 1078773 h 1080136"/>
                <a:gd name="connsiteX0" fmla="*/ 971265 w 2056413"/>
                <a:gd name="connsiteY0" fmla="*/ 1078773 h 1080136"/>
                <a:gd name="connsiteX1" fmla="*/ 540607 w 2056413"/>
                <a:gd name="connsiteY1" fmla="*/ 916968 h 1080136"/>
                <a:gd name="connsiteX2" fmla="*/ 457107 w 2056413"/>
                <a:gd name="connsiteY2" fmla="*/ 832164 h 1080136"/>
                <a:gd name="connsiteX3" fmla="*/ 410703 w 2056413"/>
                <a:gd name="connsiteY3" fmla="*/ 758964 h 1080136"/>
                <a:gd name="connsiteX4" fmla="*/ 349866 w 2056413"/>
                <a:gd name="connsiteY4" fmla="*/ 758964 h 1080136"/>
                <a:gd name="connsiteX5" fmla="*/ 0 w 2056413"/>
                <a:gd name="connsiteY5" fmla="*/ 379482 h 1080136"/>
                <a:gd name="connsiteX6" fmla="*/ 349866 w 2056413"/>
                <a:gd name="connsiteY6" fmla="*/ 0 h 1080136"/>
                <a:gd name="connsiteX7" fmla="*/ 351228 w 2056413"/>
                <a:gd name="connsiteY7" fmla="*/ 0 h 1080136"/>
                <a:gd name="connsiteX8" fmla="*/ 351228 w 2056413"/>
                <a:gd name="connsiteY8" fmla="*/ 0 h 1080136"/>
                <a:gd name="connsiteX9" fmla="*/ 944115 w 2056413"/>
                <a:gd name="connsiteY9" fmla="*/ 0 h 1080136"/>
                <a:gd name="connsiteX10" fmla="*/ 1018514 w 2056413"/>
                <a:gd name="connsiteY10" fmla="*/ 0 h 1080136"/>
                <a:gd name="connsiteX11" fmla="*/ 1505872 w 2056413"/>
                <a:gd name="connsiteY11" fmla="*/ 0 h 1080136"/>
                <a:gd name="connsiteX12" fmla="*/ 2031910 w 2056413"/>
                <a:gd name="connsiteY12" fmla="*/ 356387 h 1080136"/>
                <a:gd name="connsiteX13" fmla="*/ 1889146 w 2056413"/>
                <a:gd name="connsiteY13" fmla="*/ 741936 h 1080136"/>
                <a:gd name="connsiteX14" fmla="*/ 1615014 w 2056413"/>
                <a:gd name="connsiteY14" fmla="*/ 782131 h 1080136"/>
                <a:gd name="connsiteX15" fmla="*/ 1258898 w 2056413"/>
                <a:gd name="connsiteY15" fmla="*/ 1043860 h 1080136"/>
                <a:gd name="connsiteX16" fmla="*/ 971265 w 2056413"/>
                <a:gd name="connsiteY16" fmla="*/ 1078773 h 1080136"/>
                <a:gd name="connsiteX0" fmla="*/ 971265 w 2034895"/>
                <a:gd name="connsiteY0" fmla="*/ 1078773 h 1080136"/>
                <a:gd name="connsiteX1" fmla="*/ 540607 w 2034895"/>
                <a:gd name="connsiteY1" fmla="*/ 916968 h 1080136"/>
                <a:gd name="connsiteX2" fmla="*/ 457107 w 2034895"/>
                <a:gd name="connsiteY2" fmla="*/ 832164 h 1080136"/>
                <a:gd name="connsiteX3" fmla="*/ 410703 w 2034895"/>
                <a:gd name="connsiteY3" fmla="*/ 758964 h 1080136"/>
                <a:gd name="connsiteX4" fmla="*/ 349866 w 2034895"/>
                <a:gd name="connsiteY4" fmla="*/ 758964 h 1080136"/>
                <a:gd name="connsiteX5" fmla="*/ 0 w 2034895"/>
                <a:gd name="connsiteY5" fmla="*/ 379482 h 1080136"/>
                <a:gd name="connsiteX6" fmla="*/ 349866 w 2034895"/>
                <a:gd name="connsiteY6" fmla="*/ 0 h 1080136"/>
                <a:gd name="connsiteX7" fmla="*/ 351228 w 2034895"/>
                <a:gd name="connsiteY7" fmla="*/ 0 h 1080136"/>
                <a:gd name="connsiteX8" fmla="*/ 351228 w 2034895"/>
                <a:gd name="connsiteY8" fmla="*/ 0 h 1080136"/>
                <a:gd name="connsiteX9" fmla="*/ 944115 w 2034895"/>
                <a:gd name="connsiteY9" fmla="*/ 0 h 1080136"/>
                <a:gd name="connsiteX10" fmla="*/ 1018514 w 2034895"/>
                <a:gd name="connsiteY10" fmla="*/ 0 h 1080136"/>
                <a:gd name="connsiteX11" fmla="*/ 1505872 w 2034895"/>
                <a:gd name="connsiteY11" fmla="*/ 0 h 1080136"/>
                <a:gd name="connsiteX12" fmla="*/ 2031910 w 2034895"/>
                <a:gd name="connsiteY12" fmla="*/ 356387 h 1080136"/>
                <a:gd name="connsiteX13" fmla="*/ 1889146 w 2034895"/>
                <a:gd name="connsiteY13" fmla="*/ 741936 h 1080136"/>
                <a:gd name="connsiteX14" fmla="*/ 1615014 w 2034895"/>
                <a:gd name="connsiteY14" fmla="*/ 782131 h 1080136"/>
                <a:gd name="connsiteX15" fmla="*/ 1258898 w 2034895"/>
                <a:gd name="connsiteY15" fmla="*/ 1043860 h 1080136"/>
                <a:gd name="connsiteX16" fmla="*/ 971265 w 2034895"/>
                <a:gd name="connsiteY16" fmla="*/ 1078773 h 1080136"/>
                <a:gd name="connsiteX0" fmla="*/ 971265 w 2021193"/>
                <a:gd name="connsiteY0" fmla="*/ 1078773 h 1080136"/>
                <a:gd name="connsiteX1" fmla="*/ 540607 w 2021193"/>
                <a:gd name="connsiteY1" fmla="*/ 916968 h 1080136"/>
                <a:gd name="connsiteX2" fmla="*/ 457107 w 2021193"/>
                <a:gd name="connsiteY2" fmla="*/ 832164 h 1080136"/>
                <a:gd name="connsiteX3" fmla="*/ 410703 w 2021193"/>
                <a:gd name="connsiteY3" fmla="*/ 758964 h 1080136"/>
                <a:gd name="connsiteX4" fmla="*/ 349866 w 2021193"/>
                <a:gd name="connsiteY4" fmla="*/ 758964 h 1080136"/>
                <a:gd name="connsiteX5" fmla="*/ 0 w 2021193"/>
                <a:gd name="connsiteY5" fmla="*/ 379482 h 1080136"/>
                <a:gd name="connsiteX6" fmla="*/ 349866 w 2021193"/>
                <a:gd name="connsiteY6" fmla="*/ 0 h 1080136"/>
                <a:gd name="connsiteX7" fmla="*/ 351228 w 2021193"/>
                <a:gd name="connsiteY7" fmla="*/ 0 h 1080136"/>
                <a:gd name="connsiteX8" fmla="*/ 351228 w 2021193"/>
                <a:gd name="connsiteY8" fmla="*/ 0 h 1080136"/>
                <a:gd name="connsiteX9" fmla="*/ 944115 w 2021193"/>
                <a:gd name="connsiteY9" fmla="*/ 0 h 1080136"/>
                <a:gd name="connsiteX10" fmla="*/ 1018514 w 2021193"/>
                <a:gd name="connsiteY10" fmla="*/ 0 h 1080136"/>
                <a:gd name="connsiteX11" fmla="*/ 1505872 w 2021193"/>
                <a:gd name="connsiteY11" fmla="*/ 0 h 1080136"/>
                <a:gd name="connsiteX12" fmla="*/ 2020129 w 2021193"/>
                <a:gd name="connsiteY12" fmla="*/ 385841 h 1080136"/>
                <a:gd name="connsiteX13" fmla="*/ 1889146 w 2021193"/>
                <a:gd name="connsiteY13" fmla="*/ 741936 h 1080136"/>
                <a:gd name="connsiteX14" fmla="*/ 1615014 w 2021193"/>
                <a:gd name="connsiteY14" fmla="*/ 782131 h 1080136"/>
                <a:gd name="connsiteX15" fmla="*/ 1258898 w 2021193"/>
                <a:gd name="connsiteY15" fmla="*/ 1043860 h 1080136"/>
                <a:gd name="connsiteX16" fmla="*/ 971265 w 2021193"/>
                <a:gd name="connsiteY16" fmla="*/ 1078773 h 1080136"/>
                <a:gd name="connsiteX0" fmla="*/ 971265 w 2021621"/>
                <a:gd name="connsiteY0" fmla="*/ 1078773 h 1080136"/>
                <a:gd name="connsiteX1" fmla="*/ 540607 w 2021621"/>
                <a:gd name="connsiteY1" fmla="*/ 916968 h 1080136"/>
                <a:gd name="connsiteX2" fmla="*/ 457107 w 2021621"/>
                <a:gd name="connsiteY2" fmla="*/ 832164 h 1080136"/>
                <a:gd name="connsiteX3" fmla="*/ 410703 w 2021621"/>
                <a:gd name="connsiteY3" fmla="*/ 758964 h 1080136"/>
                <a:gd name="connsiteX4" fmla="*/ 349866 w 2021621"/>
                <a:gd name="connsiteY4" fmla="*/ 758964 h 1080136"/>
                <a:gd name="connsiteX5" fmla="*/ 0 w 2021621"/>
                <a:gd name="connsiteY5" fmla="*/ 379482 h 1080136"/>
                <a:gd name="connsiteX6" fmla="*/ 349866 w 2021621"/>
                <a:gd name="connsiteY6" fmla="*/ 0 h 1080136"/>
                <a:gd name="connsiteX7" fmla="*/ 351228 w 2021621"/>
                <a:gd name="connsiteY7" fmla="*/ 0 h 1080136"/>
                <a:gd name="connsiteX8" fmla="*/ 351228 w 2021621"/>
                <a:gd name="connsiteY8" fmla="*/ 0 h 1080136"/>
                <a:gd name="connsiteX9" fmla="*/ 944115 w 2021621"/>
                <a:gd name="connsiteY9" fmla="*/ 0 h 1080136"/>
                <a:gd name="connsiteX10" fmla="*/ 1018514 w 2021621"/>
                <a:gd name="connsiteY10" fmla="*/ 0 h 1080136"/>
                <a:gd name="connsiteX11" fmla="*/ 1505872 w 2021621"/>
                <a:gd name="connsiteY11" fmla="*/ 0 h 1080136"/>
                <a:gd name="connsiteX12" fmla="*/ 2020129 w 2021621"/>
                <a:gd name="connsiteY12" fmla="*/ 385841 h 1080136"/>
                <a:gd name="connsiteX13" fmla="*/ 1889146 w 2021621"/>
                <a:gd name="connsiteY13" fmla="*/ 741936 h 1080136"/>
                <a:gd name="connsiteX14" fmla="*/ 1615014 w 2021621"/>
                <a:gd name="connsiteY14" fmla="*/ 782131 h 1080136"/>
                <a:gd name="connsiteX15" fmla="*/ 1258898 w 2021621"/>
                <a:gd name="connsiteY15" fmla="*/ 1043860 h 1080136"/>
                <a:gd name="connsiteX16" fmla="*/ 971265 w 2021621"/>
                <a:gd name="connsiteY16" fmla="*/ 1078773 h 1080136"/>
                <a:gd name="connsiteX0" fmla="*/ 971265 w 2021955"/>
                <a:gd name="connsiteY0" fmla="*/ 1078773 h 1080136"/>
                <a:gd name="connsiteX1" fmla="*/ 540607 w 2021955"/>
                <a:gd name="connsiteY1" fmla="*/ 916968 h 1080136"/>
                <a:gd name="connsiteX2" fmla="*/ 457107 w 2021955"/>
                <a:gd name="connsiteY2" fmla="*/ 832164 h 1080136"/>
                <a:gd name="connsiteX3" fmla="*/ 410703 w 2021955"/>
                <a:gd name="connsiteY3" fmla="*/ 758964 h 1080136"/>
                <a:gd name="connsiteX4" fmla="*/ 349866 w 2021955"/>
                <a:gd name="connsiteY4" fmla="*/ 758964 h 1080136"/>
                <a:gd name="connsiteX5" fmla="*/ 0 w 2021955"/>
                <a:gd name="connsiteY5" fmla="*/ 379482 h 1080136"/>
                <a:gd name="connsiteX6" fmla="*/ 349866 w 2021955"/>
                <a:gd name="connsiteY6" fmla="*/ 0 h 1080136"/>
                <a:gd name="connsiteX7" fmla="*/ 351228 w 2021955"/>
                <a:gd name="connsiteY7" fmla="*/ 0 h 1080136"/>
                <a:gd name="connsiteX8" fmla="*/ 351228 w 2021955"/>
                <a:gd name="connsiteY8" fmla="*/ 0 h 1080136"/>
                <a:gd name="connsiteX9" fmla="*/ 944115 w 2021955"/>
                <a:gd name="connsiteY9" fmla="*/ 0 h 1080136"/>
                <a:gd name="connsiteX10" fmla="*/ 1018514 w 2021955"/>
                <a:gd name="connsiteY10" fmla="*/ 0 h 1080136"/>
                <a:gd name="connsiteX11" fmla="*/ 1505872 w 2021955"/>
                <a:gd name="connsiteY11" fmla="*/ 0 h 1080136"/>
                <a:gd name="connsiteX12" fmla="*/ 2020129 w 2021955"/>
                <a:gd name="connsiteY12" fmla="*/ 385841 h 1080136"/>
                <a:gd name="connsiteX13" fmla="*/ 1889146 w 2021955"/>
                <a:gd name="connsiteY13" fmla="*/ 741936 h 1080136"/>
                <a:gd name="connsiteX14" fmla="*/ 1615014 w 2021955"/>
                <a:gd name="connsiteY14" fmla="*/ 782131 h 1080136"/>
                <a:gd name="connsiteX15" fmla="*/ 1258898 w 2021955"/>
                <a:gd name="connsiteY15" fmla="*/ 1043860 h 1080136"/>
                <a:gd name="connsiteX16" fmla="*/ 971265 w 2021955"/>
                <a:gd name="connsiteY16" fmla="*/ 1078773 h 1080136"/>
                <a:gd name="connsiteX0" fmla="*/ 971265 w 2021897"/>
                <a:gd name="connsiteY0" fmla="*/ 1078773 h 1080136"/>
                <a:gd name="connsiteX1" fmla="*/ 540607 w 2021897"/>
                <a:gd name="connsiteY1" fmla="*/ 916968 h 1080136"/>
                <a:gd name="connsiteX2" fmla="*/ 457107 w 2021897"/>
                <a:gd name="connsiteY2" fmla="*/ 832164 h 1080136"/>
                <a:gd name="connsiteX3" fmla="*/ 410703 w 2021897"/>
                <a:gd name="connsiteY3" fmla="*/ 758964 h 1080136"/>
                <a:gd name="connsiteX4" fmla="*/ 349866 w 2021897"/>
                <a:gd name="connsiteY4" fmla="*/ 758964 h 1080136"/>
                <a:gd name="connsiteX5" fmla="*/ 0 w 2021897"/>
                <a:gd name="connsiteY5" fmla="*/ 379482 h 1080136"/>
                <a:gd name="connsiteX6" fmla="*/ 349866 w 2021897"/>
                <a:gd name="connsiteY6" fmla="*/ 0 h 1080136"/>
                <a:gd name="connsiteX7" fmla="*/ 351228 w 2021897"/>
                <a:gd name="connsiteY7" fmla="*/ 0 h 1080136"/>
                <a:gd name="connsiteX8" fmla="*/ 351228 w 2021897"/>
                <a:gd name="connsiteY8" fmla="*/ 0 h 1080136"/>
                <a:gd name="connsiteX9" fmla="*/ 944115 w 2021897"/>
                <a:gd name="connsiteY9" fmla="*/ 0 h 1080136"/>
                <a:gd name="connsiteX10" fmla="*/ 1018514 w 2021897"/>
                <a:gd name="connsiteY10" fmla="*/ 0 h 1080136"/>
                <a:gd name="connsiteX11" fmla="*/ 1505872 w 2021897"/>
                <a:gd name="connsiteY11" fmla="*/ 0 h 1080136"/>
                <a:gd name="connsiteX12" fmla="*/ 2020129 w 2021897"/>
                <a:gd name="connsiteY12" fmla="*/ 385841 h 1080136"/>
                <a:gd name="connsiteX13" fmla="*/ 1889146 w 2021897"/>
                <a:gd name="connsiteY13" fmla="*/ 741936 h 1080136"/>
                <a:gd name="connsiteX14" fmla="*/ 1615014 w 2021897"/>
                <a:gd name="connsiteY14" fmla="*/ 782131 h 1080136"/>
                <a:gd name="connsiteX15" fmla="*/ 1258898 w 2021897"/>
                <a:gd name="connsiteY15" fmla="*/ 1043860 h 1080136"/>
                <a:gd name="connsiteX16" fmla="*/ 971265 w 2021897"/>
                <a:gd name="connsiteY16" fmla="*/ 1078773 h 1080136"/>
                <a:gd name="connsiteX0" fmla="*/ 971265 w 2029255"/>
                <a:gd name="connsiteY0" fmla="*/ 1078773 h 1080136"/>
                <a:gd name="connsiteX1" fmla="*/ 540607 w 2029255"/>
                <a:gd name="connsiteY1" fmla="*/ 916968 h 1080136"/>
                <a:gd name="connsiteX2" fmla="*/ 457107 w 2029255"/>
                <a:gd name="connsiteY2" fmla="*/ 832164 h 1080136"/>
                <a:gd name="connsiteX3" fmla="*/ 410703 w 2029255"/>
                <a:gd name="connsiteY3" fmla="*/ 758964 h 1080136"/>
                <a:gd name="connsiteX4" fmla="*/ 349866 w 2029255"/>
                <a:gd name="connsiteY4" fmla="*/ 758964 h 1080136"/>
                <a:gd name="connsiteX5" fmla="*/ 0 w 2029255"/>
                <a:gd name="connsiteY5" fmla="*/ 379482 h 1080136"/>
                <a:gd name="connsiteX6" fmla="*/ 349866 w 2029255"/>
                <a:gd name="connsiteY6" fmla="*/ 0 h 1080136"/>
                <a:gd name="connsiteX7" fmla="*/ 351228 w 2029255"/>
                <a:gd name="connsiteY7" fmla="*/ 0 h 1080136"/>
                <a:gd name="connsiteX8" fmla="*/ 351228 w 2029255"/>
                <a:gd name="connsiteY8" fmla="*/ 0 h 1080136"/>
                <a:gd name="connsiteX9" fmla="*/ 944115 w 2029255"/>
                <a:gd name="connsiteY9" fmla="*/ 0 h 1080136"/>
                <a:gd name="connsiteX10" fmla="*/ 1018514 w 2029255"/>
                <a:gd name="connsiteY10" fmla="*/ 0 h 1080136"/>
                <a:gd name="connsiteX11" fmla="*/ 1505872 w 2029255"/>
                <a:gd name="connsiteY11" fmla="*/ 0 h 1080136"/>
                <a:gd name="connsiteX12" fmla="*/ 2020129 w 2029255"/>
                <a:gd name="connsiteY12" fmla="*/ 385841 h 1080136"/>
                <a:gd name="connsiteX13" fmla="*/ 1889146 w 2029255"/>
                <a:gd name="connsiteY13" fmla="*/ 741936 h 1080136"/>
                <a:gd name="connsiteX14" fmla="*/ 1615014 w 2029255"/>
                <a:gd name="connsiteY14" fmla="*/ 782131 h 1080136"/>
                <a:gd name="connsiteX15" fmla="*/ 1258898 w 2029255"/>
                <a:gd name="connsiteY15" fmla="*/ 1043860 h 1080136"/>
                <a:gd name="connsiteX16" fmla="*/ 971265 w 2029255"/>
                <a:gd name="connsiteY16" fmla="*/ 1078773 h 1080136"/>
                <a:gd name="connsiteX0" fmla="*/ 971265 w 2042909"/>
                <a:gd name="connsiteY0" fmla="*/ 1078773 h 1080136"/>
                <a:gd name="connsiteX1" fmla="*/ 540607 w 2042909"/>
                <a:gd name="connsiteY1" fmla="*/ 916968 h 1080136"/>
                <a:gd name="connsiteX2" fmla="*/ 457107 w 2042909"/>
                <a:gd name="connsiteY2" fmla="*/ 832164 h 1080136"/>
                <a:gd name="connsiteX3" fmla="*/ 410703 w 2042909"/>
                <a:gd name="connsiteY3" fmla="*/ 758964 h 1080136"/>
                <a:gd name="connsiteX4" fmla="*/ 349866 w 2042909"/>
                <a:gd name="connsiteY4" fmla="*/ 758964 h 1080136"/>
                <a:gd name="connsiteX5" fmla="*/ 0 w 2042909"/>
                <a:gd name="connsiteY5" fmla="*/ 379482 h 1080136"/>
                <a:gd name="connsiteX6" fmla="*/ 349866 w 2042909"/>
                <a:gd name="connsiteY6" fmla="*/ 0 h 1080136"/>
                <a:gd name="connsiteX7" fmla="*/ 351228 w 2042909"/>
                <a:gd name="connsiteY7" fmla="*/ 0 h 1080136"/>
                <a:gd name="connsiteX8" fmla="*/ 351228 w 2042909"/>
                <a:gd name="connsiteY8" fmla="*/ 0 h 1080136"/>
                <a:gd name="connsiteX9" fmla="*/ 944115 w 2042909"/>
                <a:gd name="connsiteY9" fmla="*/ 0 h 1080136"/>
                <a:gd name="connsiteX10" fmla="*/ 1018514 w 2042909"/>
                <a:gd name="connsiteY10" fmla="*/ 0 h 1080136"/>
                <a:gd name="connsiteX11" fmla="*/ 1505872 w 2042909"/>
                <a:gd name="connsiteY11" fmla="*/ 0 h 1080136"/>
                <a:gd name="connsiteX12" fmla="*/ 2020129 w 2042909"/>
                <a:gd name="connsiteY12" fmla="*/ 385841 h 1080136"/>
                <a:gd name="connsiteX13" fmla="*/ 1857214 w 2042909"/>
                <a:gd name="connsiteY13" fmla="*/ 709505 h 1080136"/>
                <a:gd name="connsiteX14" fmla="*/ 1615014 w 2042909"/>
                <a:gd name="connsiteY14" fmla="*/ 782131 h 1080136"/>
                <a:gd name="connsiteX15" fmla="*/ 1258898 w 2042909"/>
                <a:gd name="connsiteY15" fmla="*/ 1043860 h 1080136"/>
                <a:gd name="connsiteX16" fmla="*/ 971265 w 2042909"/>
                <a:gd name="connsiteY16" fmla="*/ 1078773 h 1080136"/>
                <a:gd name="connsiteX0" fmla="*/ 971265 w 2034589"/>
                <a:gd name="connsiteY0" fmla="*/ 1078773 h 1080136"/>
                <a:gd name="connsiteX1" fmla="*/ 540607 w 2034589"/>
                <a:gd name="connsiteY1" fmla="*/ 916968 h 1080136"/>
                <a:gd name="connsiteX2" fmla="*/ 457107 w 2034589"/>
                <a:gd name="connsiteY2" fmla="*/ 832164 h 1080136"/>
                <a:gd name="connsiteX3" fmla="*/ 410703 w 2034589"/>
                <a:gd name="connsiteY3" fmla="*/ 758964 h 1080136"/>
                <a:gd name="connsiteX4" fmla="*/ 349866 w 2034589"/>
                <a:gd name="connsiteY4" fmla="*/ 758964 h 1080136"/>
                <a:gd name="connsiteX5" fmla="*/ 0 w 2034589"/>
                <a:gd name="connsiteY5" fmla="*/ 379482 h 1080136"/>
                <a:gd name="connsiteX6" fmla="*/ 349866 w 2034589"/>
                <a:gd name="connsiteY6" fmla="*/ 0 h 1080136"/>
                <a:gd name="connsiteX7" fmla="*/ 351228 w 2034589"/>
                <a:gd name="connsiteY7" fmla="*/ 0 h 1080136"/>
                <a:gd name="connsiteX8" fmla="*/ 351228 w 2034589"/>
                <a:gd name="connsiteY8" fmla="*/ 0 h 1080136"/>
                <a:gd name="connsiteX9" fmla="*/ 944115 w 2034589"/>
                <a:gd name="connsiteY9" fmla="*/ 0 h 1080136"/>
                <a:gd name="connsiteX10" fmla="*/ 1018514 w 2034589"/>
                <a:gd name="connsiteY10" fmla="*/ 0 h 1080136"/>
                <a:gd name="connsiteX11" fmla="*/ 1505872 w 2034589"/>
                <a:gd name="connsiteY11" fmla="*/ 0 h 1080136"/>
                <a:gd name="connsiteX12" fmla="*/ 2020129 w 2034589"/>
                <a:gd name="connsiteY12" fmla="*/ 385841 h 1080136"/>
                <a:gd name="connsiteX13" fmla="*/ 1857214 w 2034589"/>
                <a:gd name="connsiteY13" fmla="*/ 709505 h 1080136"/>
                <a:gd name="connsiteX14" fmla="*/ 1615014 w 2034589"/>
                <a:gd name="connsiteY14" fmla="*/ 782131 h 1080136"/>
                <a:gd name="connsiteX15" fmla="*/ 1258898 w 2034589"/>
                <a:gd name="connsiteY15" fmla="*/ 1043860 h 1080136"/>
                <a:gd name="connsiteX16" fmla="*/ 971265 w 2034589"/>
                <a:gd name="connsiteY16" fmla="*/ 1078773 h 1080136"/>
                <a:gd name="connsiteX0" fmla="*/ 971265 w 2036063"/>
                <a:gd name="connsiteY0" fmla="*/ 1078773 h 1080136"/>
                <a:gd name="connsiteX1" fmla="*/ 540607 w 2036063"/>
                <a:gd name="connsiteY1" fmla="*/ 916968 h 1080136"/>
                <a:gd name="connsiteX2" fmla="*/ 457107 w 2036063"/>
                <a:gd name="connsiteY2" fmla="*/ 832164 h 1080136"/>
                <a:gd name="connsiteX3" fmla="*/ 410703 w 2036063"/>
                <a:gd name="connsiteY3" fmla="*/ 758964 h 1080136"/>
                <a:gd name="connsiteX4" fmla="*/ 349866 w 2036063"/>
                <a:gd name="connsiteY4" fmla="*/ 758964 h 1080136"/>
                <a:gd name="connsiteX5" fmla="*/ 0 w 2036063"/>
                <a:gd name="connsiteY5" fmla="*/ 379482 h 1080136"/>
                <a:gd name="connsiteX6" fmla="*/ 349866 w 2036063"/>
                <a:gd name="connsiteY6" fmla="*/ 0 h 1080136"/>
                <a:gd name="connsiteX7" fmla="*/ 351228 w 2036063"/>
                <a:gd name="connsiteY7" fmla="*/ 0 h 1080136"/>
                <a:gd name="connsiteX8" fmla="*/ 351228 w 2036063"/>
                <a:gd name="connsiteY8" fmla="*/ 0 h 1080136"/>
                <a:gd name="connsiteX9" fmla="*/ 944115 w 2036063"/>
                <a:gd name="connsiteY9" fmla="*/ 0 h 1080136"/>
                <a:gd name="connsiteX10" fmla="*/ 1018514 w 2036063"/>
                <a:gd name="connsiteY10" fmla="*/ 0 h 1080136"/>
                <a:gd name="connsiteX11" fmla="*/ 1505872 w 2036063"/>
                <a:gd name="connsiteY11" fmla="*/ 0 h 1080136"/>
                <a:gd name="connsiteX12" fmla="*/ 2020129 w 2036063"/>
                <a:gd name="connsiteY12" fmla="*/ 385841 h 1080136"/>
                <a:gd name="connsiteX13" fmla="*/ 1857214 w 2036063"/>
                <a:gd name="connsiteY13" fmla="*/ 709505 h 1080136"/>
                <a:gd name="connsiteX14" fmla="*/ 1615014 w 2036063"/>
                <a:gd name="connsiteY14" fmla="*/ 782131 h 1080136"/>
                <a:gd name="connsiteX15" fmla="*/ 1258898 w 2036063"/>
                <a:gd name="connsiteY15" fmla="*/ 1043860 h 1080136"/>
                <a:gd name="connsiteX16" fmla="*/ 971265 w 2036063"/>
                <a:gd name="connsiteY16" fmla="*/ 1078773 h 1080136"/>
                <a:gd name="connsiteX0" fmla="*/ 971265 w 2088854"/>
                <a:gd name="connsiteY0" fmla="*/ 1078773 h 1080136"/>
                <a:gd name="connsiteX1" fmla="*/ 540607 w 2088854"/>
                <a:gd name="connsiteY1" fmla="*/ 916968 h 1080136"/>
                <a:gd name="connsiteX2" fmla="*/ 457107 w 2088854"/>
                <a:gd name="connsiteY2" fmla="*/ 832164 h 1080136"/>
                <a:gd name="connsiteX3" fmla="*/ 410703 w 2088854"/>
                <a:gd name="connsiteY3" fmla="*/ 758964 h 1080136"/>
                <a:gd name="connsiteX4" fmla="*/ 349866 w 2088854"/>
                <a:gd name="connsiteY4" fmla="*/ 758964 h 1080136"/>
                <a:gd name="connsiteX5" fmla="*/ 0 w 2088854"/>
                <a:gd name="connsiteY5" fmla="*/ 379482 h 1080136"/>
                <a:gd name="connsiteX6" fmla="*/ 349866 w 2088854"/>
                <a:gd name="connsiteY6" fmla="*/ 0 h 1080136"/>
                <a:gd name="connsiteX7" fmla="*/ 351228 w 2088854"/>
                <a:gd name="connsiteY7" fmla="*/ 0 h 1080136"/>
                <a:gd name="connsiteX8" fmla="*/ 351228 w 2088854"/>
                <a:gd name="connsiteY8" fmla="*/ 0 h 1080136"/>
                <a:gd name="connsiteX9" fmla="*/ 944115 w 2088854"/>
                <a:gd name="connsiteY9" fmla="*/ 0 h 1080136"/>
                <a:gd name="connsiteX10" fmla="*/ 1018514 w 2088854"/>
                <a:gd name="connsiteY10" fmla="*/ 0 h 1080136"/>
                <a:gd name="connsiteX11" fmla="*/ 1505872 w 2088854"/>
                <a:gd name="connsiteY11" fmla="*/ 0 h 1080136"/>
                <a:gd name="connsiteX12" fmla="*/ 2020129 w 2088854"/>
                <a:gd name="connsiteY12" fmla="*/ 385841 h 1080136"/>
                <a:gd name="connsiteX13" fmla="*/ 2013329 w 2088854"/>
                <a:gd name="connsiteY13" fmla="*/ 810041 h 1080136"/>
                <a:gd name="connsiteX14" fmla="*/ 1615014 w 2088854"/>
                <a:gd name="connsiteY14" fmla="*/ 782131 h 1080136"/>
                <a:gd name="connsiteX15" fmla="*/ 1258898 w 2088854"/>
                <a:gd name="connsiteY15" fmla="*/ 1043860 h 1080136"/>
                <a:gd name="connsiteX16" fmla="*/ 971265 w 2088854"/>
                <a:gd name="connsiteY16" fmla="*/ 1078773 h 1080136"/>
                <a:gd name="connsiteX0" fmla="*/ 971265 w 2080961"/>
                <a:gd name="connsiteY0" fmla="*/ 1078773 h 1080136"/>
                <a:gd name="connsiteX1" fmla="*/ 540607 w 2080961"/>
                <a:gd name="connsiteY1" fmla="*/ 916968 h 1080136"/>
                <a:gd name="connsiteX2" fmla="*/ 457107 w 2080961"/>
                <a:gd name="connsiteY2" fmla="*/ 832164 h 1080136"/>
                <a:gd name="connsiteX3" fmla="*/ 410703 w 2080961"/>
                <a:gd name="connsiteY3" fmla="*/ 758964 h 1080136"/>
                <a:gd name="connsiteX4" fmla="*/ 349866 w 2080961"/>
                <a:gd name="connsiteY4" fmla="*/ 758964 h 1080136"/>
                <a:gd name="connsiteX5" fmla="*/ 0 w 2080961"/>
                <a:gd name="connsiteY5" fmla="*/ 379482 h 1080136"/>
                <a:gd name="connsiteX6" fmla="*/ 349866 w 2080961"/>
                <a:gd name="connsiteY6" fmla="*/ 0 h 1080136"/>
                <a:gd name="connsiteX7" fmla="*/ 351228 w 2080961"/>
                <a:gd name="connsiteY7" fmla="*/ 0 h 1080136"/>
                <a:gd name="connsiteX8" fmla="*/ 351228 w 2080961"/>
                <a:gd name="connsiteY8" fmla="*/ 0 h 1080136"/>
                <a:gd name="connsiteX9" fmla="*/ 944115 w 2080961"/>
                <a:gd name="connsiteY9" fmla="*/ 0 h 1080136"/>
                <a:gd name="connsiteX10" fmla="*/ 1018514 w 2080961"/>
                <a:gd name="connsiteY10" fmla="*/ 0 h 1080136"/>
                <a:gd name="connsiteX11" fmla="*/ 1505872 w 2080961"/>
                <a:gd name="connsiteY11" fmla="*/ 0 h 1080136"/>
                <a:gd name="connsiteX12" fmla="*/ 2020129 w 2080961"/>
                <a:gd name="connsiteY12" fmla="*/ 385841 h 1080136"/>
                <a:gd name="connsiteX13" fmla="*/ 1999137 w 2080961"/>
                <a:gd name="connsiteY13" fmla="*/ 706261 h 1080136"/>
                <a:gd name="connsiteX14" fmla="*/ 1615014 w 2080961"/>
                <a:gd name="connsiteY14" fmla="*/ 782131 h 1080136"/>
                <a:gd name="connsiteX15" fmla="*/ 1258898 w 2080961"/>
                <a:gd name="connsiteY15" fmla="*/ 1043860 h 1080136"/>
                <a:gd name="connsiteX16" fmla="*/ 971265 w 2080961"/>
                <a:gd name="connsiteY16" fmla="*/ 1078773 h 1080136"/>
                <a:gd name="connsiteX0" fmla="*/ 971265 w 2078453"/>
                <a:gd name="connsiteY0" fmla="*/ 1078773 h 1080136"/>
                <a:gd name="connsiteX1" fmla="*/ 540607 w 2078453"/>
                <a:gd name="connsiteY1" fmla="*/ 916968 h 1080136"/>
                <a:gd name="connsiteX2" fmla="*/ 457107 w 2078453"/>
                <a:gd name="connsiteY2" fmla="*/ 832164 h 1080136"/>
                <a:gd name="connsiteX3" fmla="*/ 410703 w 2078453"/>
                <a:gd name="connsiteY3" fmla="*/ 758964 h 1080136"/>
                <a:gd name="connsiteX4" fmla="*/ 349866 w 2078453"/>
                <a:gd name="connsiteY4" fmla="*/ 758964 h 1080136"/>
                <a:gd name="connsiteX5" fmla="*/ 0 w 2078453"/>
                <a:gd name="connsiteY5" fmla="*/ 379482 h 1080136"/>
                <a:gd name="connsiteX6" fmla="*/ 349866 w 2078453"/>
                <a:gd name="connsiteY6" fmla="*/ 0 h 1080136"/>
                <a:gd name="connsiteX7" fmla="*/ 351228 w 2078453"/>
                <a:gd name="connsiteY7" fmla="*/ 0 h 1080136"/>
                <a:gd name="connsiteX8" fmla="*/ 351228 w 2078453"/>
                <a:gd name="connsiteY8" fmla="*/ 0 h 1080136"/>
                <a:gd name="connsiteX9" fmla="*/ 944115 w 2078453"/>
                <a:gd name="connsiteY9" fmla="*/ 0 h 1080136"/>
                <a:gd name="connsiteX10" fmla="*/ 1018514 w 2078453"/>
                <a:gd name="connsiteY10" fmla="*/ 0 h 1080136"/>
                <a:gd name="connsiteX11" fmla="*/ 1505872 w 2078453"/>
                <a:gd name="connsiteY11" fmla="*/ 0 h 1080136"/>
                <a:gd name="connsiteX12" fmla="*/ 2020129 w 2078453"/>
                <a:gd name="connsiteY12" fmla="*/ 385841 h 1080136"/>
                <a:gd name="connsiteX13" fmla="*/ 1999137 w 2078453"/>
                <a:gd name="connsiteY13" fmla="*/ 706261 h 1080136"/>
                <a:gd name="connsiteX14" fmla="*/ 1615014 w 2078453"/>
                <a:gd name="connsiteY14" fmla="*/ 782131 h 1080136"/>
                <a:gd name="connsiteX15" fmla="*/ 1258898 w 2078453"/>
                <a:gd name="connsiteY15" fmla="*/ 1043860 h 1080136"/>
                <a:gd name="connsiteX16" fmla="*/ 971265 w 2078453"/>
                <a:gd name="connsiteY16" fmla="*/ 1078773 h 1080136"/>
                <a:gd name="connsiteX0" fmla="*/ 971265 w 2116798"/>
                <a:gd name="connsiteY0" fmla="*/ 1078773 h 1080136"/>
                <a:gd name="connsiteX1" fmla="*/ 540607 w 2116798"/>
                <a:gd name="connsiteY1" fmla="*/ 916968 h 1080136"/>
                <a:gd name="connsiteX2" fmla="*/ 457107 w 2116798"/>
                <a:gd name="connsiteY2" fmla="*/ 832164 h 1080136"/>
                <a:gd name="connsiteX3" fmla="*/ 410703 w 2116798"/>
                <a:gd name="connsiteY3" fmla="*/ 758964 h 1080136"/>
                <a:gd name="connsiteX4" fmla="*/ 349866 w 2116798"/>
                <a:gd name="connsiteY4" fmla="*/ 758964 h 1080136"/>
                <a:gd name="connsiteX5" fmla="*/ 0 w 2116798"/>
                <a:gd name="connsiteY5" fmla="*/ 379482 h 1080136"/>
                <a:gd name="connsiteX6" fmla="*/ 349866 w 2116798"/>
                <a:gd name="connsiteY6" fmla="*/ 0 h 1080136"/>
                <a:gd name="connsiteX7" fmla="*/ 351228 w 2116798"/>
                <a:gd name="connsiteY7" fmla="*/ 0 h 1080136"/>
                <a:gd name="connsiteX8" fmla="*/ 351228 w 2116798"/>
                <a:gd name="connsiteY8" fmla="*/ 0 h 1080136"/>
                <a:gd name="connsiteX9" fmla="*/ 944115 w 2116798"/>
                <a:gd name="connsiteY9" fmla="*/ 0 h 1080136"/>
                <a:gd name="connsiteX10" fmla="*/ 1018514 w 2116798"/>
                <a:gd name="connsiteY10" fmla="*/ 0 h 1080136"/>
                <a:gd name="connsiteX11" fmla="*/ 1505872 w 2116798"/>
                <a:gd name="connsiteY11" fmla="*/ 0 h 1080136"/>
                <a:gd name="connsiteX12" fmla="*/ 2083993 w 2116798"/>
                <a:gd name="connsiteY12" fmla="*/ 285304 h 1080136"/>
                <a:gd name="connsiteX13" fmla="*/ 1999137 w 2116798"/>
                <a:gd name="connsiteY13" fmla="*/ 706261 h 1080136"/>
                <a:gd name="connsiteX14" fmla="*/ 1615014 w 2116798"/>
                <a:gd name="connsiteY14" fmla="*/ 782131 h 1080136"/>
                <a:gd name="connsiteX15" fmla="*/ 1258898 w 2116798"/>
                <a:gd name="connsiteY15" fmla="*/ 1043860 h 1080136"/>
                <a:gd name="connsiteX16" fmla="*/ 971265 w 2116798"/>
                <a:gd name="connsiteY16" fmla="*/ 1078773 h 1080136"/>
                <a:gd name="connsiteX0" fmla="*/ 971265 w 2097801"/>
                <a:gd name="connsiteY0" fmla="*/ 1078773 h 1080136"/>
                <a:gd name="connsiteX1" fmla="*/ 540607 w 2097801"/>
                <a:gd name="connsiteY1" fmla="*/ 916968 h 1080136"/>
                <a:gd name="connsiteX2" fmla="*/ 457107 w 2097801"/>
                <a:gd name="connsiteY2" fmla="*/ 832164 h 1080136"/>
                <a:gd name="connsiteX3" fmla="*/ 410703 w 2097801"/>
                <a:gd name="connsiteY3" fmla="*/ 758964 h 1080136"/>
                <a:gd name="connsiteX4" fmla="*/ 349866 w 2097801"/>
                <a:gd name="connsiteY4" fmla="*/ 758964 h 1080136"/>
                <a:gd name="connsiteX5" fmla="*/ 0 w 2097801"/>
                <a:gd name="connsiteY5" fmla="*/ 379482 h 1080136"/>
                <a:gd name="connsiteX6" fmla="*/ 349866 w 2097801"/>
                <a:gd name="connsiteY6" fmla="*/ 0 h 1080136"/>
                <a:gd name="connsiteX7" fmla="*/ 351228 w 2097801"/>
                <a:gd name="connsiteY7" fmla="*/ 0 h 1080136"/>
                <a:gd name="connsiteX8" fmla="*/ 351228 w 2097801"/>
                <a:gd name="connsiteY8" fmla="*/ 0 h 1080136"/>
                <a:gd name="connsiteX9" fmla="*/ 944115 w 2097801"/>
                <a:gd name="connsiteY9" fmla="*/ 0 h 1080136"/>
                <a:gd name="connsiteX10" fmla="*/ 1018514 w 2097801"/>
                <a:gd name="connsiteY10" fmla="*/ 0 h 1080136"/>
                <a:gd name="connsiteX11" fmla="*/ 1505872 w 2097801"/>
                <a:gd name="connsiteY11" fmla="*/ 0 h 1080136"/>
                <a:gd name="connsiteX12" fmla="*/ 2083993 w 2097801"/>
                <a:gd name="connsiteY12" fmla="*/ 285304 h 1080136"/>
                <a:gd name="connsiteX13" fmla="*/ 1999137 w 2097801"/>
                <a:gd name="connsiteY13" fmla="*/ 706261 h 1080136"/>
                <a:gd name="connsiteX14" fmla="*/ 1615014 w 2097801"/>
                <a:gd name="connsiteY14" fmla="*/ 782131 h 1080136"/>
                <a:gd name="connsiteX15" fmla="*/ 1258898 w 2097801"/>
                <a:gd name="connsiteY15" fmla="*/ 1043860 h 1080136"/>
                <a:gd name="connsiteX16" fmla="*/ 971265 w 2097801"/>
                <a:gd name="connsiteY16" fmla="*/ 1078773 h 1080136"/>
                <a:gd name="connsiteX0" fmla="*/ 971265 w 2099753"/>
                <a:gd name="connsiteY0" fmla="*/ 1078773 h 1080136"/>
                <a:gd name="connsiteX1" fmla="*/ 540607 w 2099753"/>
                <a:gd name="connsiteY1" fmla="*/ 916968 h 1080136"/>
                <a:gd name="connsiteX2" fmla="*/ 457107 w 2099753"/>
                <a:gd name="connsiteY2" fmla="*/ 832164 h 1080136"/>
                <a:gd name="connsiteX3" fmla="*/ 410703 w 2099753"/>
                <a:gd name="connsiteY3" fmla="*/ 758964 h 1080136"/>
                <a:gd name="connsiteX4" fmla="*/ 349866 w 2099753"/>
                <a:gd name="connsiteY4" fmla="*/ 758964 h 1080136"/>
                <a:gd name="connsiteX5" fmla="*/ 0 w 2099753"/>
                <a:gd name="connsiteY5" fmla="*/ 379482 h 1080136"/>
                <a:gd name="connsiteX6" fmla="*/ 349866 w 2099753"/>
                <a:gd name="connsiteY6" fmla="*/ 0 h 1080136"/>
                <a:gd name="connsiteX7" fmla="*/ 351228 w 2099753"/>
                <a:gd name="connsiteY7" fmla="*/ 0 h 1080136"/>
                <a:gd name="connsiteX8" fmla="*/ 351228 w 2099753"/>
                <a:gd name="connsiteY8" fmla="*/ 0 h 1080136"/>
                <a:gd name="connsiteX9" fmla="*/ 944115 w 2099753"/>
                <a:gd name="connsiteY9" fmla="*/ 0 h 1080136"/>
                <a:gd name="connsiteX10" fmla="*/ 1018514 w 2099753"/>
                <a:gd name="connsiteY10" fmla="*/ 0 h 1080136"/>
                <a:gd name="connsiteX11" fmla="*/ 1505872 w 2099753"/>
                <a:gd name="connsiteY11" fmla="*/ 0 h 1080136"/>
                <a:gd name="connsiteX12" fmla="*/ 2083993 w 2099753"/>
                <a:gd name="connsiteY12" fmla="*/ 285304 h 1080136"/>
                <a:gd name="connsiteX13" fmla="*/ 1999137 w 2099753"/>
                <a:gd name="connsiteY13" fmla="*/ 706261 h 1080136"/>
                <a:gd name="connsiteX14" fmla="*/ 1615014 w 2099753"/>
                <a:gd name="connsiteY14" fmla="*/ 782131 h 1080136"/>
                <a:gd name="connsiteX15" fmla="*/ 1258898 w 2099753"/>
                <a:gd name="connsiteY15" fmla="*/ 1043860 h 1080136"/>
                <a:gd name="connsiteX16" fmla="*/ 971265 w 2099753"/>
                <a:gd name="connsiteY16" fmla="*/ 1078773 h 1080136"/>
                <a:gd name="connsiteX0" fmla="*/ 971265 w 2110976"/>
                <a:gd name="connsiteY0" fmla="*/ 1078773 h 1080136"/>
                <a:gd name="connsiteX1" fmla="*/ 540607 w 2110976"/>
                <a:gd name="connsiteY1" fmla="*/ 916968 h 1080136"/>
                <a:gd name="connsiteX2" fmla="*/ 457107 w 2110976"/>
                <a:gd name="connsiteY2" fmla="*/ 832164 h 1080136"/>
                <a:gd name="connsiteX3" fmla="*/ 410703 w 2110976"/>
                <a:gd name="connsiteY3" fmla="*/ 758964 h 1080136"/>
                <a:gd name="connsiteX4" fmla="*/ 349866 w 2110976"/>
                <a:gd name="connsiteY4" fmla="*/ 758964 h 1080136"/>
                <a:gd name="connsiteX5" fmla="*/ 0 w 2110976"/>
                <a:gd name="connsiteY5" fmla="*/ 379482 h 1080136"/>
                <a:gd name="connsiteX6" fmla="*/ 349866 w 2110976"/>
                <a:gd name="connsiteY6" fmla="*/ 0 h 1080136"/>
                <a:gd name="connsiteX7" fmla="*/ 351228 w 2110976"/>
                <a:gd name="connsiteY7" fmla="*/ 0 h 1080136"/>
                <a:gd name="connsiteX8" fmla="*/ 351228 w 2110976"/>
                <a:gd name="connsiteY8" fmla="*/ 0 h 1080136"/>
                <a:gd name="connsiteX9" fmla="*/ 944115 w 2110976"/>
                <a:gd name="connsiteY9" fmla="*/ 0 h 1080136"/>
                <a:gd name="connsiteX10" fmla="*/ 1018514 w 2110976"/>
                <a:gd name="connsiteY10" fmla="*/ 0 h 1080136"/>
                <a:gd name="connsiteX11" fmla="*/ 1505872 w 2110976"/>
                <a:gd name="connsiteY11" fmla="*/ 0 h 1080136"/>
                <a:gd name="connsiteX12" fmla="*/ 2083993 w 2110976"/>
                <a:gd name="connsiteY12" fmla="*/ 285304 h 1080136"/>
                <a:gd name="connsiteX13" fmla="*/ 1967204 w 2110976"/>
                <a:gd name="connsiteY13" fmla="*/ 686801 h 1080136"/>
                <a:gd name="connsiteX14" fmla="*/ 1615014 w 2110976"/>
                <a:gd name="connsiteY14" fmla="*/ 782131 h 1080136"/>
                <a:gd name="connsiteX15" fmla="*/ 1258898 w 2110976"/>
                <a:gd name="connsiteY15" fmla="*/ 1043860 h 1080136"/>
                <a:gd name="connsiteX16" fmla="*/ 971265 w 2110976"/>
                <a:gd name="connsiteY16" fmla="*/ 1078773 h 1080136"/>
                <a:gd name="connsiteX0" fmla="*/ 971265 w 2114741"/>
                <a:gd name="connsiteY0" fmla="*/ 1078773 h 1080136"/>
                <a:gd name="connsiteX1" fmla="*/ 540607 w 2114741"/>
                <a:gd name="connsiteY1" fmla="*/ 916968 h 1080136"/>
                <a:gd name="connsiteX2" fmla="*/ 457107 w 2114741"/>
                <a:gd name="connsiteY2" fmla="*/ 832164 h 1080136"/>
                <a:gd name="connsiteX3" fmla="*/ 410703 w 2114741"/>
                <a:gd name="connsiteY3" fmla="*/ 758964 h 1080136"/>
                <a:gd name="connsiteX4" fmla="*/ 349866 w 2114741"/>
                <a:gd name="connsiteY4" fmla="*/ 758964 h 1080136"/>
                <a:gd name="connsiteX5" fmla="*/ 0 w 2114741"/>
                <a:gd name="connsiteY5" fmla="*/ 379482 h 1080136"/>
                <a:gd name="connsiteX6" fmla="*/ 349866 w 2114741"/>
                <a:gd name="connsiteY6" fmla="*/ 0 h 1080136"/>
                <a:gd name="connsiteX7" fmla="*/ 351228 w 2114741"/>
                <a:gd name="connsiteY7" fmla="*/ 0 h 1080136"/>
                <a:gd name="connsiteX8" fmla="*/ 351228 w 2114741"/>
                <a:gd name="connsiteY8" fmla="*/ 0 h 1080136"/>
                <a:gd name="connsiteX9" fmla="*/ 944115 w 2114741"/>
                <a:gd name="connsiteY9" fmla="*/ 0 h 1080136"/>
                <a:gd name="connsiteX10" fmla="*/ 1018514 w 2114741"/>
                <a:gd name="connsiteY10" fmla="*/ 0 h 1080136"/>
                <a:gd name="connsiteX11" fmla="*/ 1505872 w 2114741"/>
                <a:gd name="connsiteY11" fmla="*/ 0 h 1080136"/>
                <a:gd name="connsiteX12" fmla="*/ 2083993 w 2114741"/>
                <a:gd name="connsiteY12" fmla="*/ 285304 h 1080136"/>
                <a:gd name="connsiteX13" fmla="*/ 1967204 w 2114741"/>
                <a:gd name="connsiteY13" fmla="*/ 686801 h 1080136"/>
                <a:gd name="connsiteX14" fmla="*/ 1615014 w 2114741"/>
                <a:gd name="connsiteY14" fmla="*/ 782131 h 1080136"/>
                <a:gd name="connsiteX15" fmla="*/ 1258898 w 2114741"/>
                <a:gd name="connsiteY15" fmla="*/ 1043860 h 1080136"/>
                <a:gd name="connsiteX16" fmla="*/ 971265 w 2114741"/>
                <a:gd name="connsiteY16" fmla="*/ 1078773 h 1080136"/>
                <a:gd name="connsiteX0" fmla="*/ 971265 w 2110028"/>
                <a:gd name="connsiteY0" fmla="*/ 1078773 h 1080136"/>
                <a:gd name="connsiteX1" fmla="*/ 540607 w 2110028"/>
                <a:gd name="connsiteY1" fmla="*/ 916968 h 1080136"/>
                <a:gd name="connsiteX2" fmla="*/ 457107 w 2110028"/>
                <a:gd name="connsiteY2" fmla="*/ 832164 h 1080136"/>
                <a:gd name="connsiteX3" fmla="*/ 410703 w 2110028"/>
                <a:gd name="connsiteY3" fmla="*/ 758964 h 1080136"/>
                <a:gd name="connsiteX4" fmla="*/ 349866 w 2110028"/>
                <a:gd name="connsiteY4" fmla="*/ 758964 h 1080136"/>
                <a:gd name="connsiteX5" fmla="*/ 0 w 2110028"/>
                <a:gd name="connsiteY5" fmla="*/ 379482 h 1080136"/>
                <a:gd name="connsiteX6" fmla="*/ 349866 w 2110028"/>
                <a:gd name="connsiteY6" fmla="*/ 0 h 1080136"/>
                <a:gd name="connsiteX7" fmla="*/ 351228 w 2110028"/>
                <a:gd name="connsiteY7" fmla="*/ 0 h 1080136"/>
                <a:gd name="connsiteX8" fmla="*/ 351228 w 2110028"/>
                <a:gd name="connsiteY8" fmla="*/ 0 h 1080136"/>
                <a:gd name="connsiteX9" fmla="*/ 944115 w 2110028"/>
                <a:gd name="connsiteY9" fmla="*/ 0 h 1080136"/>
                <a:gd name="connsiteX10" fmla="*/ 1018514 w 2110028"/>
                <a:gd name="connsiteY10" fmla="*/ 0 h 1080136"/>
                <a:gd name="connsiteX11" fmla="*/ 1505872 w 2110028"/>
                <a:gd name="connsiteY11" fmla="*/ 0 h 1080136"/>
                <a:gd name="connsiteX12" fmla="*/ 2083993 w 2110028"/>
                <a:gd name="connsiteY12" fmla="*/ 285304 h 1080136"/>
                <a:gd name="connsiteX13" fmla="*/ 1967204 w 2110028"/>
                <a:gd name="connsiteY13" fmla="*/ 686801 h 1080136"/>
                <a:gd name="connsiteX14" fmla="*/ 1615014 w 2110028"/>
                <a:gd name="connsiteY14" fmla="*/ 782131 h 1080136"/>
                <a:gd name="connsiteX15" fmla="*/ 1258898 w 2110028"/>
                <a:gd name="connsiteY15" fmla="*/ 1043860 h 1080136"/>
                <a:gd name="connsiteX16" fmla="*/ 971265 w 2110028"/>
                <a:gd name="connsiteY16" fmla="*/ 1078773 h 1080136"/>
                <a:gd name="connsiteX0" fmla="*/ 971265 w 2113036"/>
                <a:gd name="connsiteY0" fmla="*/ 1078773 h 1080136"/>
                <a:gd name="connsiteX1" fmla="*/ 540607 w 2113036"/>
                <a:gd name="connsiteY1" fmla="*/ 916968 h 1080136"/>
                <a:gd name="connsiteX2" fmla="*/ 457107 w 2113036"/>
                <a:gd name="connsiteY2" fmla="*/ 832164 h 1080136"/>
                <a:gd name="connsiteX3" fmla="*/ 410703 w 2113036"/>
                <a:gd name="connsiteY3" fmla="*/ 758964 h 1080136"/>
                <a:gd name="connsiteX4" fmla="*/ 349866 w 2113036"/>
                <a:gd name="connsiteY4" fmla="*/ 758964 h 1080136"/>
                <a:gd name="connsiteX5" fmla="*/ 0 w 2113036"/>
                <a:gd name="connsiteY5" fmla="*/ 379482 h 1080136"/>
                <a:gd name="connsiteX6" fmla="*/ 349866 w 2113036"/>
                <a:gd name="connsiteY6" fmla="*/ 0 h 1080136"/>
                <a:gd name="connsiteX7" fmla="*/ 351228 w 2113036"/>
                <a:gd name="connsiteY7" fmla="*/ 0 h 1080136"/>
                <a:gd name="connsiteX8" fmla="*/ 351228 w 2113036"/>
                <a:gd name="connsiteY8" fmla="*/ 0 h 1080136"/>
                <a:gd name="connsiteX9" fmla="*/ 944115 w 2113036"/>
                <a:gd name="connsiteY9" fmla="*/ 0 h 1080136"/>
                <a:gd name="connsiteX10" fmla="*/ 1018514 w 2113036"/>
                <a:gd name="connsiteY10" fmla="*/ 0 h 1080136"/>
                <a:gd name="connsiteX11" fmla="*/ 1505872 w 2113036"/>
                <a:gd name="connsiteY11" fmla="*/ 0 h 1080136"/>
                <a:gd name="connsiteX12" fmla="*/ 2083993 w 2113036"/>
                <a:gd name="connsiteY12" fmla="*/ 285304 h 1080136"/>
                <a:gd name="connsiteX13" fmla="*/ 1967204 w 2113036"/>
                <a:gd name="connsiteY13" fmla="*/ 686801 h 1080136"/>
                <a:gd name="connsiteX14" fmla="*/ 1615014 w 2113036"/>
                <a:gd name="connsiteY14" fmla="*/ 782131 h 1080136"/>
                <a:gd name="connsiteX15" fmla="*/ 1258898 w 2113036"/>
                <a:gd name="connsiteY15" fmla="*/ 1043860 h 1080136"/>
                <a:gd name="connsiteX16" fmla="*/ 971265 w 2113036"/>
                <a:gd name="connsiteY16" fmla="*/ 1078773 h 1080136"/>
                <a:gd name="connsiteX0" fmla="*/ 971265 w 2102360"/>
                <a:gd name="connsiteY0" fmla="*/ 1078773 h 1080136"/>
                <a:gd name="connsiteX1" fmla="*/ 540607 w 2102360"/>
                <a:gd name="connsiteY1" fmla="*/ 916968 h 1080136"/>
                <a:gd name="connsiteX2" fmla="*/ 457107 w 2102360"/>
                <a:gd name="connsiteY2" fmla="*/ 832164 h 1080136"/>
                <a:gd name="connsiteX3" fmla="*/ 410703 w 2102360"/>
                <a:gd name="connsiteY3" fmla="*/ 758964 h 1080136"/>
                <a:gd name="connsiteX4" fmla="*/ 349866 w 2102360"/>
                <a:gd name="connsiteY4" fmla="*/ 758964 h 1080136"/>
                <a:gd name="connsiteX5" fmla="*/ 0 w 2102360"/>
                <a:gd name="connsiteY5" fmla="*/ 379482 h 1080136"/>
                <a:gd name="connsiteX6" fmla="*/ 349866 w 2102360"/>
                <a:gd name="connsiteY6" fmla="*/ 0 h 1080136"/>
                <a:gd name="connsiteX7" fmla="*/ 351228 w 2102360"/>
                <a:gd name="connsiteY7" fmla="*/ 0 h 1080136"/>
                <a:gd name="connsiteX8" fmla="*/ 351228 w 2102360"/>
                <a:gd name="connsiteY8" fmla="*/ 0 h 1080136"/>
                <a:gd name="connsiteX9" fmla="*/ 944115 w 2102360"/>
                <a:gd name="connsiteY9" fmla="*/ 0 h 1080136"/>
                <a:gd name="connsiteX10" fmla="*/ 1018514 w 2102360"/>
                <a:gd name="connsiteY10" fmla="*/ 0 h 1080136"/>
                <a:gd name="connsiteX11" fmla="*/ 1505872 w 2102360"/>
                <a:gd name="connsiteY11" fmla="*/ 0 h 1080136"/>
                <a:gd name="connsiteX12" fmla="*/ 2083993 w 2102360"/>
                <a:gd name="connsiteY12" fmla="*/ 285304 h 1080136"/>
                <a:gd name="connsiteX13" fmla="*/ 1967204 w 2102360"/>
                <a:gd name="connsiteY13" fmla="*/ 686801 h 1080136"/>
                <a:gd name="connsiteX14" fmla="*/ 1615014 w 2102360"/>
                <a:gd name="connsiteY14" fmla="*/ 782131 h 1080136"/>
                <a:gd name="connsiteX15" fmla="*/ 1258898 w 2102360"/>
                <a:gd name="connsiteY15" fmla="*/ 1043860 h 1080136"/>
                <a:gd name="connsiteX16" fmla="*/ 971265 w 2102360"/>
                <a:gd name="connsiteY16" fmla="*/ 1078773 h 1080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02360" h="1080136">
                  <a:moveTo>
                    <a:pt x="971265" y="1078773"/>
                  </a:moveTo>
                  <a:cubicBezTo>
                    <a:pt x="811235" y="1069553"/>
                    <a:pt x="657141" y="1013755"/>
                    <a:pt x="540607" y="916968"/>
                  </a:cubicBezTo>
                  <a:cubicBezTo>
                    <a:pt x="508751" y="890510"/>
                    <a:pt x="480919" y="862075"/>
                    <a:pt x="457107" y="832164"/>
                  </a:cubicBezTo>
                  <a:lnTo>
                    <a:pt x="410703" y="758964"/>
                  </a:lnTo>
                  <a:lnTo>
                    <a:pt x="349866" y="758964"/>
                  </a:lnTo>
                  <a:cubicBezTo>
                    <a:pt x="156640" y="758964"/>
                    <a:pt x="0" y="589064"/>
                    <a:pt x="0" y="379482"/>
                  </a:cubicBezTo>
                  <a:cubicBezTo>
                    <a:pt x="0" y="169900"/>
                    <a:pt x="156640" y="0"/>
                    <a:pt x="349866" y="0"/>
                  </a:cubicBezTo>
                  <a:lnTo>
                    <a:pt x="351228" y="0"/>
                  </a:lnTo>
                  <a:lnTo>
                    <a:pt x="351228" y="0"/>
                  </a:lnTo>
                  <a:lnTo>
                    <a:pt x="944115" y="0"/>
                  </a:lnTo>
                  <a:lnTo>
                    <a:pt x="1018514" y="0"/>
                  </a:lnTo>
                  <a:lnTo>
                    <a:pt x="1505872" y="0"/>
                  </a:lnTo>
                  <a:cubicBezTo>
                    <a:pt x="1816122" y="0"/>
                    <a:pt x="2003556" y="86515"/>
                    <a:pt x="2083993" y="285304"/>
                  </a:cubicBezTo>
                  <a:cubicBezTo>
                    <a:pt x="2135716" y="413130"/>
                    <a:pt x="2072331" y="608537"/>
                    <a:pt x="1967204" y="686801"/>
                  </a:cubicBezTo>
                  <a:cubicBezTo>
                    <a:pt x="1835239" y="785045"/>
                    <a:pt x="1625239" y="761091"/>
                    <a:pt x="1615014" y="782131"/>
                  </a:cubicBezTo>
                  <a:cubicBezTo>
                    <a:pt x="1542968" y="898419"/>
                    <a:pt x="1419258" y="993741"/>
                    <a:pt x="1258898" y="1043860"/>
                  </a:cubicBezTo>
                  <a:cubicBezTo>
                    <a:pt x="1165438" y="1073070"/>
                    <a:pt x="1067283" y="1084306"/>
                    <a:pt x="971265" y="1078773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008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2" name="矩形 171"/>
            <p:cNvSpPr/>
            <p:nvPr/>
          </p:nvSpPr>
          <p:spPr>
            <a:xfrm>
              <a:off x="4365994" y="2735812"/>
              <a:ext cx="8486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200" b="1" dirty="0">
                  <a:latin typeface="Arial" panose="020B0604020202020204" pitchFamily="34" charset="0"/>
                  <a:ea typeface="Arial Unicode MS" panose="020B0604020202020204" pitchFamily="34" charset="-120"/>
                  <a:cs typeface="Arial" panose="020B0604020202020204" pitchFamily="34" charset="0"/>
                </a:rPr>
                <a:t>Network</a:t>
              </a:r>
            </a:p>
          </p:txBody>
        </p:sp>
        <p:sp>
          <p:nvSpPr>
            <p:cNvPr id="175" name="手繪多邊形 174"/>
            <p:cNvSpPr/>
            <p:nvPr/>
          </p:nvSpPr>
          <p:spPr>
            <a:xfrm rot="10800000">
              <a:off x="4197043" y="1030575"/>
              <a:ext cx="1094248" cy="615054"/>
            </a:xfrm>
            <a:custGeom>
              <a:avLst/>
              <a:gdLst>
                <a:gd name="connsiteX0" fmla="*/ 971265 w 2067629"/>
                <a:gd name="connsiteY0" fmla="*/ 1078773 h 1080136"/>
                <a:gd name="connsiteX1" fmla="*/ 540607 w 2067629"/>
                <a:gd name="connsiteY1" fmla="*/ 916968 h 1080136"/>
                <a:gd name="connsiteX2" fmla="*/ 457107 w 2067629"/>
                <a:gd name="connsiteY2" fmla="*/ 832164 h 1080136"/>
                <a:gd name="connsiteX3" fmla="*/ 410703 w 2067629"/>
                <a:gd name="connsiteY3" fmla="*/ 758964 h 1080136"/>
                <a:gd name="connsiteX4" fmla="*/ 349866 w 2067629"/>
                <a:gd name="connsiteY4" fmla="*/ 758964 h 1080136"/>
                <a:gd name="connsiteX5" fmla="*/ 0 w 2067629"/>
                <a:gd name="connsiteY5" fmla="*/ 379482 h 1080136"/>
                <a:gd name="connsiteX6" fmla="*/ 349866 w 2067629"/>
                <a:gd name="connsiteY6" fmla="*/ 0 h 1080136"/>
                <a:gd name="connsiteX7" fmla="*/ 351228 w 2067629"/>
                <a:gd name="connsiteY7" fmla="*/ 0 h 1080136"/>
                <a:gd name="connsiteX8" fmla="*/ 351228 w 2067629"/>
                <a:gd name="connsiteY8" fmla="*/ 0 h 1080136"/>
                <a:gd name="connsiteX9" fmla="*/ 944115 w 2067629"/>
                <a:gd name="connsiteY9" fmla="*/ 0 h 1080136"/>
                <a:gd name="connsiteX10" fmla="*/ 1018514 w 2067629"/>
                <a:gd name="connsiteY10" fmla="*/ 0 h 1080136"/>
                <a:gd name="connsiteX11" fmla="*/ 1505872 w 2067629"/>
                <a:gd name="connsiteY11" fmla="*/ 0 h 1080136"/>
                <a:gd name="connsiteX12" fmla="*/ 2067629 w 2067629"/>
                <a:gd name="connsiteY12" fmla="*/ 365912 h 1080136"/>
                <a:gd name="connsiteX13" fmla="*/ 1724533 w 2067629"/>
                <a:gd name="connsiteY13" fmla="*/ 703069 h 1080136"/>
                <a:gd name="connsiteX14" fmla="*/ 1645689 w 2067629"/>
                <a:gd name="connsiteY14" fmla="*/ 719011 h 1080136"/>
                <a:gd name="connsiteX15" fmla="*/ 1615014 w 2067629"/>
                <a:gd name="connsiteY15" fmla="*/ 782131 h 1080136"/>
                <a:gd name="connsiteX16" fmla="*/ 1258898 w 2067629"/>
                <a:gd name="connsiteY16" fmla="*/ 1043860 h 1080136"/>
                <a:gd name="connsiteX17" fmla="*/ 971265 w 2067629"/>
                <a:gd name="connsiteY17" fmla="*/ 1078773 h 1080136"/>
                <a:gd name="connsiteX0" fmla="*/ 971265 w 2067629"/>
                <a:gd name="connsiteY0" fmla="*/ 1078773 h 1080136"/>
                <a:gd name="connsiteX1" fmla="*/ 540607 w 2067629"/>
                <a:gd name="connsiteY1" fmla="*/ 916968 h 1080136"/>
                <a:gd name="connsiteX2" fmla="*/ 457107 w 2067629"/>
                <a:gd name="connsiteY2" fmla="*/ 832164 h 1080136"/>
                <a:gd name="connsiteX3" fmla="*/ 410703 w 2067629"/>
                <a:gd name="connsiteY3" fmla="*/ 758964 h 1080136"/>
                <a:gd name="connsiteX4" fmla="*/ 349866 w 2067629"/>
                <a:gd name="connsiteY4" fmla="*/ 758964 h 1080136"/>
                <a:gd name="connsiteX5" fmla="*/ 0 w 2067629"/>
                <a:gd name="connsiteY5" fmla="*/ 379482 h 1080136"/>
                <a:gd name="connsiteX6" fmla="*/ 349866 w 2067629"/>
                <a:gd name="connsiteY6" fmla="*/ 0 h 1080136"/>
                <a:gd name="connsiteX7" fmla="*/ 351228 w 2067629"/>
                <a:gd name="connsiteY7" fmla="*/ 0 h 1080136"/>
                <a:gd name="connsiteX8" fmla="*/ 351228 w 2067629"/>
                <a:gd name="connsiteY8" fmla="*/ 0 h 1080136"/>
                <a:gd name="connsiteX9" fmla="*/ 944115 w 2067629"/>
                <a:gd name="connsiteY9" fmla="*/ 0 h 1080136"/>
                <a:gd name="connsiteX10" fmla="*/ 1018514 w 2067629"/>
                <a:gd name="connsiteY10" fmla="*/ 0 h 1080136"/>
                <a:gd name="connsiteX11" fmla="*/ 1505872 w 2067629"/>
                <a:gd name="connsiteY11" fmla="*/ 0 h 1080136"/>
                <a:gd name="connsiteX12" fmla="*/ 2067629 w 2067629"/>
                <a:gd name="connsiteY12" fmla="*/ 365912 h 1080136"/>
                <a:gd name="connsiteX13" fmla="*/ 1724533 w 2067629"/>
                <a:gd name="connsiteY13" fmla="*/ 703069 h 1080136"/>
                <a:gd name="connsiteX14" fmla="*/ 1578454 w 2067629"/>
                <a:gd name="connsiteY14" fmla="*/ 624881 h 1080136"/>
                <a:gd name="connsiteX15" fmla="*/ 1615014 w 2067629"/>
                <a:gd name="connsiteY15" fmla="*/ 782131 h 1080136"/>
                <a:gd name="connsiteX16" fmla="*/ 1258898 w 2067629"/>
                <a:gd name="connsiteY16" fmla="*/ 1043860 h 1080136"/>
                <a:gd name="connsiteX17" fmla="*/ 971265 w 2067629"/>
                <a:gd name="connsiteY17" fmla="*/ 1078773 h 1080136"/>
                <a:gd name="connsiteX0" fmla="*/ 971265 w 2067629"/>
                <a:gd name="connsiteY0" fmla="*/ 1078773 h 1080136"/>
                <a:gd name="connsiteX1" fmla="*/ 540607 w 2067629"/>
                <a:gd name="connsiteY1" fmla="*/ 916968 h 1080136"/>
                <a:gd name="connsiteX2" fmla="*/ 457107 w 2067629"/>
                <a:gd name="connsiteY2" fmla="*/ 832164 h 1080136"/>
                <a:gd name="connsiteX3" fmla="*/ 410703 w 2067629"/>
                <a:gd name="connsiteY3" fmla="*/ 758964 h 1080136"/>
                <a:gd name="connsiteX4" fmla="*/ 349866 w 2067629"/>
                <a:gd name="connsiteY4" fmla="*/ 758964 h 1080136"/>
                <a:gd name="connsiteX5" fmla="*/ 0 w 2067629"/>
                <a:gd name="connsiteY5" fmla="*/ 379482 h 1080136"/>
                <a:gd name="connsiteX6" fmla="*/ 349866 w 2067629"/>
                <a:gd name="connsiteY6" fmla="*/ 0 h 1080136"/>
                <a:gd name="connsiteX7" fmla="*/ 351228 w 2067629"/>
                <a:gd name="connsiteY7" fmla="*/ 0 h 1080136"/>
                <a:gd name="connsiteX8" fmla="*/ 351228 w 2067629"/>
                <a:gd name="connsiteY8" fmla="*/ 0 h 1080136"/>
                <a:gd name="connsiteX9" fmla="*/ 944115 w 2067629"/>
                <a:gd name="connsiteY9" fmla="*/ 0 h 1080136"/>
                <a:gd name="connsiteX10" fmla="*/ 1018514 w 2067629"/>
                <a:gd name="connsiteY10" fmla="*/ 0 h 1080136"/>
                <a:gd name="connsiteX11" fmla="*/ 1505872 w 2067629"/>
                <a:gd name="connsiteY11" fmla="*/ 0 h 1080136"/>
                <a:gd name="connsiteX12" fmla="*/ 2067629 w 2067629"/>
                <a:gd name="connsiteY12" fmla="*/ 365912 h 1080136"/>
                <a:gd name="connsiteX13" fmla="*/ 1724533 w 2067629"/>
                <a:gd name="connsiteY13" fmla="*/ 703069 h 1080136"/>
                <a:gd name="connsiteX14" fmla="*/ 1578454 w 2067629"/>
                <a:gd name="connsiteY14" fmla="*/ 624881 h 1080136"/>
                <a:gd name="connsiteX15" fmla="*/ 1615014 w 2067629"/>
                <a:gd name="connsiteY15" fmla="*/ 782131 h 1080136"/>
                <a:gd name="connsiteX16" fmla="*/ 1258898 w 2067629"/>
                <a:gd name="connsiteY16" fmla="*/ 1043860 h 1080136"/>
                <a:gd name="connsiteX17" fmla="*/ 971265 w 2067629"/>
                <a:gd name="connsiteY17" fmla="*/ 1078773 h 1080136"/>
                <a:gd name="connsiteX0" fmla="*/ 971265 w 2075946"/>
                <a:gd name="connsiteY0" fmla="*/ 1078773 h 1080136"/>
                <a:gd name="connsiteX1" fmla="*/ 540607 w 2075946"/>
                <a:gd name="connsiteY1" fmla="*/ 916968 h 1080136"/>
                <a:gd name="connsiteX2" fmla="*/ 457107 w 2075946"/>
                <a:gd name="connsiteY2" fmla="*/ 832164 h 1080136"/>
                <a:gd name="connsiteX3" fmla="*/ 410703 w 2075946"/>
                <a:gd name="connsiteY3" fmla="*/ 758964 h 1080136"/>
                <a:gd name="connsiteX4" fmla="*/ 349866 w 2075946"/>
                <a:gd name="connsiteY4" fmla="*/ 758964 h 1080136"/>
                <a:gd name="connsiteX5" fmla="*/ 0 w 2075946"/>
                <a:gd name="connsiteY5" fmla="*/ 379482 h 1080136"/>
                <a:gd name="connsiteX6" fmla="*/ 349866 w 2075946"/>
                <a:gd name="connsiteY6" fmla="*/ 0 h 1080136"/>
                <a:gd name="connsiteX7" fmla="*/ 351228 w 2075946"/>
                <a:gd name="connsiteY7" fmla="*/ 0 h 1080136"/>
                <a:gd name="connsiteX8" fmla="*/ 351228 w 2075946"/>
                <a:gd name="connsiteY8" fmla="*/ 0 h 1080136"/>
                <a:gd name="connsiteX9" fmla="*/ 944115 w 2075946"/>
                <a:gd name="connsiteY9" fmla="*/ 0 h 1080136"/>
                <a:gd name="connsiteX10" fmla="*/ 1018514 w 2075946"/>
                <a:gd name="connsiteY10" fmla="*/ 0 h 1080136"/>
                <a:gd name="connsiteX11" fmla="*/ 1505872 w 2075946"/>
                <a:gd name="connsiteY11" fmla="*/ 0 h 1080136"/>
                <a:gd name="connsiteX12" fmla="*/ 2067629 w 2075946"/>
                <a:gd name="connsiteY12" fmla="*/ 365912 h 1080136"/>
                <a:gd name="connsiteX13" fmla="*/ 1772158 w 2075946"/>
                <a:gd name="connsiteY13" fmla="*/ 703069 h 1080136"/>
                <a:gd name="connsiteX14" fmla="*/ 1578454 w 2075946"/>
                <a:gd name="connsiteY14" fmla="*/ 624881 h 1080136"/>
                <a:gd name="connsiteX15" fmla="*/ 1615014 w 2075946"/>
                <a:gd name="connsiteY15" fmla="*/ 782131 h 1080136"/>
                <a:gd name="connsiteX16" fmla="*/ 1258898 w 2075946"/>
                <a:gd name="connsiteY16" fmla="*/ 1043860 h 1080136"/>
                <a:gd name="connsiteX17" fmla="*/ 971265 w 2075946"/>
                <a:gd name="connsiteY17" fmla="*/ 1078773 h 1080136"/>
                <a:gd name="connsiteX0" fmla="*/ 971265 w 2075208"/>
                <a:gd name="connsiteY0" fmla="*/ 1078773 h 1080136"/>
                <a:gd name="connsiteX1" fmla="*/ 540607 w 2075208"/>
                <a:gd name="connsiteY1" fmla="*/ 916968 h 1080136"/>
                <a:gd name="connsiteX2" fmla="*/ 457107 w 2075208"/>
                <a:gd name="connsiteY2" fmla="*/ 832164 h 1080136"/>
                <a:gd name="connsiteX3" fmla="*/ 410703 w 2075208"/>
                <a:gd name="connsiteY3" fmla="*/ 758964 h 1080136"/>
                <a:gd name="connsiteX4" fmla="*/ 349866 w 2075208"/>
                <a:gd name="connsiteY4" fmla="*/ 758964 h 1080136"/>
                <a:gd name="connsiteX5" fmla="*/ 0 w 2075208"/>
                <a:gd name="connsiteY5" fmla="*/ 379482 h 1080136"/>
                <a:gd name="connsiteX6" fmla="*/ 349866 w 2075208"/>
                <a:gd name="connsiteY6" fmla="*/ 0 h 1080136"/>
                <a:gd name="connsiteX7" fmla="*/ 351228 w 2075208"/>
                <a:gd name="connsiteY7" fmla="*/ 0 h 1080136"/>
                <a:gd name="connsiteX8" fmla="*/ 351228 w 2075208"/>
                <a:gd name="connsiteY8" fmla="*/ 0 h 1080136"/>
                <a:gd name="connsiteX9" fmla="*/ 944115 w 2075208"/>
                <a:gd name="connsiteY9" fmla="*/ 0 h 1080136"/>
                <a:gd name="connsiteX10" fmla="*/ 1018514 w 2075208"/>
                <a:gd name="connsiteY10" fmla="*/ 0 h 1080136"/>
                <a:gd name="connsiteX11" fmla="*/ 1505872 w 2075208"/>
                <a:gd name="connsiteY11" fmla="*/ 0 h 1080136"/>
                <a:gd name="connsiteX12" fmla="*/ 2067629 w 2075208"/>
                <a:gd name="connsiteY12" fmla="*/ 365912 h 1080136"/>
                <a:gd name="connsiteX13" fmla="*/ 1772158 w 2075208"/>
                <a:gd name="connsiteY13" fmla="*/ 703069 h 1080136"/>
                <a:gd name="connsiteX14" fmla="*/ 1578454 w 2075208"/>
                <a:gd name="connsiteY14" fmla="*/ 624881 h 1080136"/>
                <a:gd name="connsiteX15" fmla="*/ 1615014 w 2075208"/>
                <a:gd name="connsiteY15" fmla="*/ 782131 h 1080136"/>
                <a:gd name="connsiteX16" fmla="*/ 1258898 w 2075208"/>
                <a:gd name="connsiteY16" fmla="*/ 1043860 h 1080136"/>
                <a:gd name="connsiteX17" fmla="*/ 971265 w 2075208"/>
                <a:gd name="connsiteY17" fmla="*/ 1078773 h 1080136"/>
                <a:gd name="connsiteX0" fmla="*/ 971265 w 2067865"/>
                <a:gd name="connsiteY0" fmla="*/ 1078773 h 1080136"/>
                <a:gd name="connsiteX1" fmla="*/ 540607 w 2067865"/>
                <a:gd name="connsiteY1" fmla="*/ 916968 h 1080136"/>
                <a:gd name="connsiteX2" fmla="*/ 457107 w 2067865"/>
                <a:gd name="connsiteY2" fmla="*/ 832164 h 1080136"/>
                <a:gd name="connsiteX3" fmla="*/ 410703 w 2067865"/>
                <a:gd name="connsiteY3" fmla="*/ 758964 h 1080136"/>
                <a:gd name="connsiteX4" fmla="*/ 349866 w 2067865"/>
                <a:gd name="connsiteY4" fmla="*/ 758964 h 1080136"/>
                <a:gd name="connsiteX5" fmla="*/ 0 w 2067865"/>
                <a:gd name="connsiteY5" fmla="*/ 379482 h 1080136"/>
                <a:gd name="connsiteX6" fmla="*/ 349866 w 2067865"/>
                <a:gd name="connsiteY6" fmla="*/ 0 h 1080136"/>
                <a:gd name="connsiteX7" fmla="*/ 351228 w 2067865"/>
                <a:gd name="connsiteY7" fmla="*/ 0 h 1080136"/>
                <a:gd name="connsiteX8" fmla="*/ 351228 w 2067865"/>
                <a:gd name="connsiteY8" fmla="*/ 0 h 1080136"/>
                <a:gd name="connsiteX9" fmla="*/ 944115 w 2067865"/>
                <a:gd name="connsiteY9" fmla="*/ 0 h 1080136"/>
                <a:gd name="connsiteX10" fmla="*/ 1018514 w 2067865"/>
                <a:gd name="connsiteY10" fmla="*/ 0 h 1080136"/>
                <a:gd name="connsiteX11" fmla="*/ 1505872 w 2067865"/>
                <a:gd name="connsiteY11" fmla="*/ 0 h 1080136"/>
                <a:gd name="connsiteX12" fmla="*/ 2067629 w 2067865"/>
                <a:gd name="connsiteY12" fmla="*/ 365912 h 1080136"/>
                <a:gd name="connsiteX13" fmla="*/ 1772158 w 2067865"/>
                <a:gd name="connsiteY13" fmla="*/ 703069 h 1080136"/>
                <a:gd name="connsiteX14" fmla="*/ 1578454 w 2067865"/>
                <a:gd name="connsiteY14" fmla="*/ 624881 h 1080136"/>
                <a:gd name="connsiteX15" fmla="*/ 1615014 w 2067865"/>
                <a:gd name="connsiteY15" fmla="*/ 782131 h 1080136"/>
                <a:gd name="connsiteX16" fmla="*/ 1258898 w 2067865"/>
                <a:gd name="connsiteY16" fmla="*/ 1043860 h 1080136"/>
                <a:gd name="connsiteX17" fmla="*/ 971265 w 2067865"/>
                <a:gd name="connsiteY17" fmla="*/ 1078773 h 1080136"/>
                <a:gd name="connsiteX0" fmla="*/ 971265 w 2067891"/>
                <a:gd name="connsiteY0" fmla="*/ 1078773 h 1080136"/>
                <a:gd name="connsiteX1" fmla="*/ 540607 w 2067891"/>
                <a:gd name="connsiteY1" fmla="*/ 916968 h 1080136"/>
                <a:gd name="connsiteX2" fmla="*/ 457107 w 2067891"/>
                <a:gd name="connsiteY2" fmla="*/ 832164 h 1080136"/>
                <a:gd name="connsiteX3" fmla="*/ 410703 w 2067891"/>
                <a:gd name="connsiteY3" fmla="*/ 758964 h 1080136"/>
                <a:gd name="connsiteX4" fmla="*/ 349866 w 2067891"/>
                <a:gd name="connsiteY4" fmla="*/ 758964 h 1080136"/>
                <a:gd name="connsiteX5" fmla="*/ 0 w 2067891"/>
                <a:gd name="connsiteY5" fmla="*/ 379482 h 1080136"/>
                <a:gd name="connsiteX6" fmla="*/ 349866 w 2067891"/>
                <a:gd name="connsiteY6" fmla="*/ 0 h 1080136"/>
                <a:gd name="connsiteX7" fmla="*/ 351228 w 2067891"/>
                <a:gd name="connsiteY7" fmla="*/ 0 h 1080136"/>
                <a:gd name="connsiteX8" fmla="*/ 351228 w 2067891"/>
                <a:gd name="connsiteY8" fmla="*/ 0 h 1080136"/>
                <a:gd name="connsiteX9" fmla="*/ 944115 w 2067891"/>
                <a:gd name="connsiteY9" fmla="*/ 0 h 1080136"/>
                <a:gd name="connsiteX10" fmla="*/ 1018514 w 2067891"/>
                <a:gd name="connsiteY10" fmla="*/ 0 h 1080136"/>
                <a:gd name="connsiteX11" fmla="*/ 1505872 w 2067891"/>
                <a:gd name="connsiteY11" fmla="*/ 0 h 1080136"/>
                <a:gd name="connsiteX12" fmla="*/ 2067629 w 2067891"/>
                <a:gd name="connsiteY12" fmla="*/ 365912 h 1080136"/>
                <a:gd name="connsiteX13" fmla="*/ 1772158 w 2067891"/>
                <a:gd name="connsiteY13" fmla="*/ 703069 h 1080136"/>
                <a:gd name="connsiteX14" fmla="*/ 1578454 w 2067891"/>
                <a:gd name="connsiteY14" fmla="*/ 624881 h 1080136"/>
                <a:gd name="connsiteX15" fmla="*/ 1615014 w 2067891"/>
                <a:gd name="connsiteY15" fmla="*/ 782131 h 1080136"/>
                <a:gd name="connsiteX16" fmla="*/ 1258898 w 2067891"/>
                <a:gd name="connsiteY16" fmla="*/ 1043860 h 1080136"/>
                <a:gd name="connsiteX17" fmla="*/ 971265 w 2067891"/>
                <a:gd name="connsiteY17" fmla="*/ 1078773 h 1080136"/>
                <a:gd name="connsiteX0" fmla="*/ 971265 w 2068020"/>
                <a:gd name="connsiteY0" fmla="*/ 1078773 h 1080136"/>
                <a:gd name="connsiteX1" fmla="*/ 540607 w 2068020"/>
                <a:gd name="connsiteY1" fmla="*/ 916968 h 1080136"/>
                <a:gd name="connsiteX2" fmla="*/ 457107 w 2068020"/>
                <a:gd name="connsiteY2" fmla="*/ 832164 h 1080136"/>
                <a:gd name="connsiteX3" fmla="*/ 410703 w 2068020"/>
                <a:gd name="connsiteY3" fmla="*/ 758964 h 1080136"/>
                <a:gd name="connsiteX4" fmla="*/ 349866 w 2068020"/>
                <a:gd name="connsiteY4" fmla="*/ 758964 h 1080136"/>
                <a:gd name="connsiteX5" fmla="*/ 0 w 2068020"/>
                <a:gd name="connsiteY5" fmla="*/ 379482 h 1080136"/>
                <a:gd name="connsiteX6" fmla="*/ 349866 w 2068020"/>
                <a:gd name="connsiteY6" fmla="*/ 0 h 1080136"/>
                <a:gd name="connsiteX7" fmla="*/ 351228 w 2068020"/>
                <a:gd name="connsiteY7" fmla="*/ 0 h 1080136"/>
                <a:gd name="connsiteX8" fmla="*/ 351228 w 2068020"/>
                <a:gd name="connsiteY8" fmla="*/ 0 h 1080136"/>
                <a:gd name="connsiteX9" fmla="*/ 944115 w 2068020"/>
                <a:gd name="connsiteY9" fmla="*/ 0 h 1080136"/>
                <a:gd name="connsiteX10" fmla="*/ 1018514 w 2068020"/>
                <a:gd name="connsiteY10" fmla="*/ 0 h 1080136"/>
                <a:gd name="connsiteX11" fmla="*/ 1505872 w 2068020"/>
                <a:gd name="connsiteY11" fmla="*/ 0 h 1080136"/>
                <a:gd name="connsiteX12" fmla="*/ 2067629 w 2068020"/>
                <a:gd name="connsiteY12" fmla="*/ 365912 h 1080136"/>
                <a:gd name="connsiteX13" fmla="*/ 1772158 w 2068020"/>
                <a:gd name="connsiteY13" fmla="*/ 703069 h 1080136"/>
                <a:gd name="connsiteX14" fmla="*/ 1578454 w 2068020"/>
                <a:gd name="connsiteY14" fmla="*/ 624881 h 1080136"/>
                <a:gd name="connsiteX15" fmla="*/ 1615014 w 2068020"/>
                <a:gd name="connsiteY15" fmla="*/ 782131 h 1080136"/>
                <a:gd name="connsiteX16" fmla="*/ 1258898 w 2068020"/>
                <a:gd name="connsiteY16" fmla="*/ 1043860 h 1080136"/>
                <a:gd name="connsiteX17" fmla="*/ 971265 w 2068020"/>
                <a:gd name="connsiteY17" fmla="*/ 1078773 h 1080136"/>
                <a:gd name="connsiteX0" fmla="*/ 971265 w 2068020"/>
                <a:gd name="connsiteY0" fmla="*/ 1078773 h 1080136"/>
                <a:gd name="connsiteX1" fmla="*/ 540607 w 2068020"/>
                <a:gd name="connsiteY1" fmla="*/ 916968 h 1080136"/>
                <a:gd name="connsiteX2" fmla="*/ 457107 w 2068020"/>
                <a:gd name="connsiteY2" fmla="*/ 832164 h 1080136"/>
                <a:gd name="connsiteX3" fmla="*/ 410703 w 2068020"/>
                <a:gd name="connsiteY3" fmla="*/ 758964 h 1080136"/>
                <a:gd name="connsiteX4" fmla="*/ 349866 w 2068020"/>
                <a:gd name="connsiteY4" fmla="*/ 758964 h 1080136"/>
                <a:gd name="connsiteX5" fmla="*/ 0 w 2068020"/>
                <a:gd name="connsiteY5" fmla="*/ 379482 h 1080136"/>
                <a:gd name="connsiteX6" fmla="*/ 349866 w 2068020"/>
                <a:gd name="connsiteY6" fmla="*/ 0 h 1080136"/>
                <a:gd name="connsiteX7" fmla="*/ 351228 w 2068020"/>
                <a:gd name="connsiteY7" fmla="*/ 0 h 1080136"/>
                <a:gd name="connsiteX8" fmla="*/ 351228 w 2068020"/>
                <a:gd name="connsiteY8" fmla="*/ 0 h 1080136"/>
                <a:gd name="connsiteX9" fmla="*/ 944115 w 2068020"/>
                <a:gd name="connsiteY9" fmla="*/ 0 h 1080136"/>
                <a:gd name="connsiteX10" fmla="*/ 1018514 w 2068020"/>
                <a:gd name="connsiteY10" fmla="*/ 0 h 1080136"/>
                <a:gd name="connsiteX11" fmla="*/ 1505872 w 2068020"/>
                <a:gd name="connsiteY11" fmla="*/ 0 h 1080136"/>
                <a:gd name="connsiteX12" fmla="*/ 2067629 w 2068020"/>
                <a:gd name="connsiteY12" fmla="*/ 365912 h 1080136"/>
                <a:gd name="connsiteX13" fmla="*/ 1772158 w 2068020"/>
                <a:gd name="connsiteY13" fmla="*/ 703069 h 1080136"/>
                <a:gd name="connsiteX14" fmla="*/ 1578454 w 2068020"/>
                <a:gd name="connsiteY14" fmla="*/ 624881 h 1080136"/>
                <a:gd name="connsiteX15" fmla="*/ 1615014 w 2068020"/>
                <a:gd name="connsiteY15" fmla="*/ 782131 h 1080136"/>
                <a:gd name="connsiteX16" fmla="*/ 1258898 w 2068020"/>
                <a:gd name="connsiteY16" fmla="*/ 1043860 h 1080136"/>
                <a:gd name="connsiteX17" fmla="*/ 971265 w 2068020"/>
                <a:gd name="connsiteY17" fmla="*/ 1078773 h 1080136"/>
                <a:gd name="connsiteX0" fmla="*/ 971265 w 2068020"/>
                <a:gd name="connsiteY0" fmla="*/ 1078773 h 1080136"/>
                <a:gd name="connsiteX1" fmla="*/ 540607 w 2068020"/>
                <a:gd name="connsiteY1" fmla="*/ 916968 h 1080136"/>
                <a:gd name="connsiteX2" fmla="*/ 457107 w 2068020"/>
                <a:gd name="connsiteY2" fmla="*/ 832164 h 1080136"/>
                <a:gd name="connsiteX3" fmla="*/ 410703 w 2068020"/>
                <a:gd name="connsiteY3" fmla="*/ 758964 h 1080136"/>
                <a:gd name="connsiteX4" fmla="*/ 349866 w 2068020"/>
                <a:gd name="connsiteY4" fmla="*/ 758964 h 1080136"/>
                <a:gd name="connsiteX5" fmla="*/ 0 w 2068020"/>
                <a:gd name="connsiteY5" fmla="*/ 379482 h 1080136"/>
                <a:gd name="connsiteX6" fmla="*/ 349866 w 2068020"/>
                <a:gd name="connsiteY6" fmla="*/ 0 h 1080136"/>
                <a:gd name="connsiteX7" fmla="*/ 351228 w 2068020"/>
                <a:gd name="connsiteY7" fmla="*/ 0 h 1080136"/>
                <a:gd name="connsiteX8" fmla="*/ 351228 w 2068020"/>
                <a:gd name="connsiteY8" fmla="*/ 0 h 1080136"/>
                <a:gd name="connsiteX9" fmla="*/ 944115 w 2068020"/>
                <a:gd name="connsiteY9" fmla="*/ 0 h 1080136"/>
                <a:gd name="connsiteX10" fmla="*/ 1018514 w 2068020"/>
                <a:gd name="connsiteY10" fmla="*/ 0 h 1080136"/>
                <a:gd name="connsiteX11" fmla="*/ 1505872 w 2068020"/>
                <a:gd name="connsiteY11" fmla="*/ 0 h 1080136"/>
                <a:gd name="connsiteX12" fmla="*/ 2067629 w 2068020"/>
                <a:gd name="connsiteY12" fmla="*/ 365912 h 1080136"/>
                <a:gd name="connsiteX13" fmla="*/ 1772158 w 2068020"/>
                <a:gd name="connsiteY13" fmla="*/ 703069 h 1080136"/>
                <a:gd name="connsiteX14" fmla="*/ 1578454 w 2068020"/>
                <a:gd name="connsiteY14" fmla="*/ 624881 h 1080136"/>
                <a:gd name="connsiteX15" fmla="*/ 1615014 w 2068020"/>
                <a:gd name="connsiteY15" fmla="*/ 782131 h 1080136"/>
                <a:gd name="connsiteX16" fmla="*/ 1258898 w 2068020"/>
                <a:gd name="connsiteY16" fmla="*/ 1043860 h 1080136"/>
                <a:gd name="connsiteX17" fmla="*/ 971265 w 2068020"/>
                <a:gd name="connsiteY17" fmla="*/ 1078773 h 1080136"/>
                <a:gd name="connsiteX0" fmla="*/ 971265 w 2067881"/>
                <a:gd name="connsiteY0" fmla="*/ 1078773 h 1080136"/>
                <a:gd name="connsiteX1" fmla="*/ 540607 w 2067881"/>
                <a:gd name="connsiteY1" fmla="*/ 916968 h 1080136"/>
                <a:gd name="connsiteX2" fmla="*/ 457107 w 2067881"/>
                <a:gd name="connsiteY2" fmla="*/ 832164 h 1080136"/>
                <a:gd name="connsiteX3" fmla="*/ 410703 w 2067881"/>
                <a:gd name="connsiteY3" fmla="*/ 758964 h 1080136"/>
                <a:gd name="connsiteX4" fmla="*/ 349866 w 2067881"/>
                <a:gd name="connsiteY4" fmla="*/ 758964 h 1080136"/>
                <a:gd name="connsiteX5" fmla="*/ 0 w 2067881"/>
                <a:gd name="connsiteY5" fmla="*/ 379482 h 1080136"/>
                <a:gd name="connsiteX6" fmla="*/ 349866 w 2067881"/>
                <a:gd name="connsiteY6" fmla="*/ 0 h 1080136"/>
                <a:gd name="connsiteX7" fmla="*/ 351228 w 2067881"/>
                <a:gd name="connsiteY7" fmla="*/ 0 h 1080136"/>
                <a:gd name="connsiteX8" fmla="*/ 351228 w 2067881"/>
                <a:gd name="connsiteY8" fmla="*/ 0 h 1080136"/>
                <a:gd name="connsiteX9" fmla="*/ 944115 w 2067881"/>
                <a:gd name="connsiteY9" fmla="*/ 0 h 1080136"/>
                <a:gd name="connsiteX10" fmla="*/ 1018514 w 2067881"/>
                <a:gd name="connsiteY10" fmla="*/ 0 h 1080136"/>
                <a:gd name="connsiteX11" fmla="*/ 1505872 w 2067881"/>
                <a:gd name="connsiteY11" fmla="*/ 0 h 1080136"/>
                <a:gd name="connsiteX12" fmla="*/ 2067629 w 2067881"/>
                <a:gd name="connsiteY12" fmla="*/ 365912 h 1080136"/>
                <a:gd name="connsiteX13" fmla="*/ 1578454 w 2067881"/>
                <a:gd name="connsiteY13" fmla="*/ 624881 h 1080136"/>
                <a:gd name="connsiteX14" fmla="*/ 1615014 w 2067881"/>
                <a:gd name="connsiteY14" fmla="*/ 782131 h 1080136"/>
                <a:gd name="connsiteX15" fmla="*/ 1258898 w 2067881"/>
                <a:gd name="connsiteY15" fmla="*/ 1043860 h 1080136"/>
                <a:gd name="connsiteX16" fmla="*/ 971265 w 2067881"/>
                <a:gd name="connsiteY16" fmla="*/ 1078773 h 1080136"/>
                <a:gd name="connsiteX0" fmla="*/ 971265 w 2068180"/>
                <a:gd name="connsiteY0" fmla="*/ 1078773 h 1080136"/>
                <a:gd name="connsiteX1" fmla="*/ 540607 w 2068180"/>
                <a:gd name="connsiteY1" fmla="*/ 916968 h 1080136"/>
                <a:gd name="connsiteX2" fmla="*/ 457107 w 2068180"/>
                <a:gd name="connsiteY2" fmla="*/ 832164 h 1080136"/>
                <a:gd name="connsiteX3" fmla="*/ 410703 w 2068180"/>
                <a:gd name="connsiteY3" fmla="*/ 758964 h 1080136"/>
                <a:gd name="connsiteX4" fmla="*/ 349866 w 2068180"/>
                <a:gd name="connsiteY4" fmla="*/ 758964 h 1080136"/>
                <a:gd name="connsiteX5" fmla="*/ 0 w 2068180"/>
                <a:gd name="connsiteY5" fmla="*/ 379482 h 1080136"/>
                <a:gd name="connsiteX6" fmla="*/ 349866 w 2068180"/>
                <a:gd name="connsiteY6" fmla="*/ 0 h 1080136"/>
                <a:gd name="connsiteX7" fmla="*/ 351228 w 2068180"/>
                <a:gd name="connsiteY7" fmla="*/ 0 h 1080136"/>
                <a:gd name="connsiteX8" fmla="*/ 351228 w 2068180"/>
                <a:gd name="connsiteY8" fmla="*/ 0 h 1080136"/>
                <a:gd name="connsiteX9" fmla="*/ 944115 w 2068180"/>
                <a:gd name="connsiteY9" fmla="*/ 0 h 1080136"/>
                <a:gd name="connsiteX10" fmla="*/ 1018514 w 2068180"/>
                <a:gd name="connsiteY10" fmla="*/ 0 h 1080136"/>
                <a:gd name="connsiteX11" fmla="*/ 1505872 w 2068180"/>
                <a:gd name="connsiteY11" fmla="*/ 0 h 1080136"/>
                <a:gd name="connsiteX12" fmla="*/ 2067629 w 2068180"/>
                <a:gd name="connsiteY12" fmla="*/ 365912 h 1080136"/>
                <a:gd name="connsiteX13" fmla="*/ 1578454 w 2068180"/>
                <a:gd name="connsiteY13" fmla="*/ 624881 h 1080136"/>
                <a:gd name="connsiteX14" fmla="*/ 1615014 w 2068180"/>
                <a:gd name="connsiteY14" fmla="*/ 782131 h 1080136"/>
                <a:gd name="connsiteX15" fmla="*/ 1258898 w 2068180"/>
                <a:gd name="connsiteY15" fmla="*/ 1043860 h 1080136"/>
                <a:gd name="connsiteX16" fmla="*/ 971265 w 2068180"/>
                <a:gd name="connsiteY16" fmla="*/ 1078773 h 1080136"/>
                <a:gd name="connsiteX0" fmla="*/ 971265 w 2086790"/>
                <a:gd name="connsiteY0" fmla="*/ 1078773 h 1080136"/>
                <a:gd name="connsiteX1" fmla="*/ 540607 w 2086790"/>
                <a:gd name="connsiteY1" fmla="*/ 916968 h 1080136"/>
                <a:gd name="connsiteX2" fmla="*/ 457107 w 2086790"/>
                <a:gd name="connsiteY2" fmla="*/ 832164 h 1080136"/>
                <a:gd name="connsiteX3" fmla="*/ 410703 w 2086790"/>
                <a:gd name="connsiteY3" fmla="*/ 758964 h 1080136"/>
                <a:gd name="connsiteX4" fmla="*/ 349866 w 2086790"/>
                <a:gd name="connsiteY4" fmla="*/ 758964 h 1080136"/>
                <a:gd name="connsiteX5" fmla="*/ 0 w 2086790"/>
                <a:gd name="connsiteY5" fmla="*/ 379482 h 1080136"/>
                <a:gd name="connsiteX6" fmla="*/ 349866 w 2086790"/>
                <a:gd name="connsiteY6" fmla="*/ 0 h 1080136"/>
                <a:gd name="connsiteX7" fmla="*/ 351228 w 2086790"/>
                <a:gd name="connsiteY7" fmla="*/ 0 h 1080136"/>
                <a:gd name="connsiteX8" fmla="*/ 351228 w 2086790"/>
                <a:gd name="connsiteY8" fmla="*/ 0 h 1080136"/>
                <a:gd name="connsiteX9" fmla="*/ 944115 w 2086790"/>
                <a:gd name="connsiteY9" fmla="*/ 0 h 1080136"/>
                <a:gd name="connsiteX10" fmla="*/ 1018514 w 2086790"/>
                <a:gd name="connsiteY10" fmla="*/ 0 h 1080136"/>
                <a:gd name="connsiteX11" fmla="*/ 1505872 w 2086790"/>
                <a:gd name="connsiteY11" fmla="*/ 0 h 1080136"/>
                <a:gd name="connsiteX12" fmla="*/ 2067629 w 2086790"/>
                <a:gd name="connsiteY12" fmla="*/ 365912 h 1080136"/>
                <a:gd name="connsiteX13" fmla="*/ 1783241 w 2086790"/>
                <a:gd name="connsiteY13" fmla="*/ 686793 h 1080136"/>
                <a:gd name="connsiteX14" fmla="*/ 1615014 w 2086790"/>
                <a:gd name="connsiteY14" fmla="*/ 782131 h 1080136"/>
                <a:gd name="connsiteX15" fmla="*/ 1258898 w 2086790"/>
                <a:gd name="connsiteY15" fmla="*/ 1043860 h 1080136"/>
                <a:gd name="connsiteX16" fmla="*/ 971265 w 2086790"/>
                <a:gd name="connsiteY16" fmla="*/ 1078773 h 1080136"/>
                <a:gd name="connsiteX0" fmla="*/ 971265 w 2085027"/>
                <a:gd name="connsiteY0" fmla="*/ 1078773 h 1080136"/>
                <a:gd name="connsiteX1" fmla="*/ 540607 w 2085027"/>
                <a:gd name="connsiteY1" fmla="*/ 916968 h 1080136"/>
                <a:gd name="connsiteX2" fmla="*/ 457107 w 2085027"/>
                <a:gd name="connsiteY2" fmla="*/ 832164 h 1080136"/>
                <a:gd name="connsiteX3" fmla="*/ 410703 w 2085027"/>
                <a:gd name="connsiteY3" fmla="*/ 758964 h 1080136"/>
                <a:gd name="connsiteX4" fmla="*/ 349866 w 2085027"/>
                <a:gd name="connsiteY4" fmla="*/ 758964 h 1080136"/>
                <a:gd name="connsiteX5" fmla="*/ 0 w 2085027"/>
                <a:gd name="connsiteY5" fmla="*/ 379482 h 1080136"/>
                <a:gd name="connsiteX6" fmla="*/ 349866 w 2085027"/>
                <a:gd name="connsiteY6" fmla="*/ 0 h 1080136"/>
                <a:gd name="connsiteX7" fmla="*/ 351228 w 2085027"/>
                <a:gd name="connsiteY7" fmla="*/ 0 h 1080136"/>
                <a:gd name="connsiteX8" fmla="*/ 351228 w 2085027"/>
                <a:gd name="connsiteY8" fmla="*/ 0 h 1080136"/>
                <a:gd name="connsiteX9" fmla="*/ 944115 w 2085027"/>
                <a:gd name="connsiteY9" fmla="*/ 0 h 1080136"/>
                <a:gd name="connsiteX10" fmla="*/ 1018514 w 2085027"/>
                <a:gd name="connsiteY10" fmla="*/ 0 h 1080136"/>
                <a:gd name="connsiteX11" fmla="*/ 1505872 w 2085027"/>
                <a:gd name="connsiteY11" fmla="*/ 0 h 1080136"/>
                <a:gd name="connsiteX12" fmla="*/ 2067629 w 2085027"/>
                <a:gd name="connsiteY12" fmla="*/ 365912 h 1080136"/>
                <a:gd name="connsiteX13" fmla="*/ 1783241 w 2085027"/>
                <a:gd name="connsiteY13" fmla="*/ 686793 h 1080136"/>
                <a:gd name="connsiteX14" fmla="*/ 1615014 w 2085027"/>
                <a:gd name="connsiteY14" fmla="*/ 782131 h 1080136"/>
                <a:gd name="connsiteX15" fmla="*/ 1258898 w 2085027"/>
                <a:gd name="connsiteY15" fmla="*/ 1043860 h 1080136"/>
                <a:gd name="connsiteX16" fmla="*/ 971265 w 2085027"/>
                <a:gd name="connsiteY16" fmla="*/ 1078773 h 1080136"/>
                <a:gd name="connsiteX0" fmla="*/ 971265 w 2078807"/>
                <a:gd name="connsiteY0" fmla="*/ 1078773 h 1080136"/>
                <a:gd name="connsiteX1" fmla="*/ 540607 w 2078807"/>
                <a:gd name="connsiteY1" fmla="*/ 916968 h 1080136"/>
                <a:gd name="connsiteX2" fmla="*/ 457107 w 2078807"/>
                <a:gd name="connsiteY2" fmla="*/ 832164 h 1080136"/>
                <a:gd name="connsiteX3" fmla="*/ 410703 w 2078807"/>
                <a:gd name="connsiteY3" fmla="*/ 758964 h 1080136"/>
                <a:gd name="connsiteX4" fmla="*/ 349866 w 2078807"/>
                <a:gd name="connsiteY4" fmla="*/ 758964 h 1080136"/>
                <a:gd name="connsiteX5" fmla="*/ 0 w 2078807"/>
                <a:gd name="connsiteY5" fmla="*/ 379482 h 1080136"/>
                <a:gd name="connsiteX6" fmla="*/ 349866 w 2078807"/>
                <a:gd name="connsiteY6" fmla="*/ 0 h 1080136"/>
                <a:gd name="connsiteX7" fmla="*/ 351228 w 2078807"/>
                <a:gd name="connsiteY7" fmla="*/ 0 h 1080136"/>
                <a:gd name="connsiteX8" fmla="*/ 351228 w 2078807"/>
                <a:gd name="connsiteY8" fmla="*/ 0 h 1080136"/>
                <a:gd name="connsiteX9" fmla="*/ 944115 w 2078807"/>
                <a:gd name="connsiteY9" fmla="*/ 0 h 1080136"/>
                <a:gd name="connsiteX10" fmla="*/ 1018514 w 2078807"/>
                <a:gd name="connsiteY10" fmla="*/ 0 h 1080136"/>
                <a:gd name="connsiteX11" fmla="*/ 1505872 w 2078807"/>
                <a:gd name="connsiteY11" fmla="*/ 0 h 1080136"/>
                <a:gd name="connsiteX12" fmla="*/ 2067629 w 2078807"/>
                <a:gd name="connsiteY12" fmla="*/ 365912 h 1080136"/>
                <a:gd name="connsiteX13" fmla="*/ 1747523 w 2078807"/>
                <a:gd name="connsiteY13" fmla="*/ 698699 h 1080136"/>
                <a:gd name="connsiteX14" fmla="*/ 1615014 w 2078807"/>
                <a:gd name="connsiteY14" fmla="*/ 782131 h 1080136"/>
                <a:gd name="connsiteX15" fmla="*/ 1258898 w 2078807"/>
                <a:gd name="connsiteY15" fmla="*/ 1043860 h 1080136"/>
                <a:gd name="connsiteX16" fmla="*/ 971265 w 2078807"/>
                <a:gd name="connsiteY16" fmla="*/ 1078773 h 1080136"/>
                <a:gd name="connsiteX0" fmla="*/ 971265 w 2036194"/>
                <a:gd name="connsiteY0" fmla="*/ 1078773 h 1080136"/>
                <a:gd name="connsiteX1" fmla="*/ 540607 w 2036194"/>
                <a:gd name="connsiteY1" fmla="*/ 916968 h 1080136"/>
                <a:gd name="connsiteX2" fmla="*/ 457107 w 2036194"/>
                <a:gd name="connsiteY2" fmla="*/ 832164 h 1080136"/>
                <a:gd name="connsiteX3" fmla="*/ 410703 w 2036194"/>
                <a:gd name="connsiteY3" fmla="*/ 758964 h 1080136"/>
                <a:gd name="connsiteX4" fmla="*/ 349866 w 2036194"/>
                <a:gd name="connsiteY4" fmla="*/ 758964 h 1080136"/>
                <a:gd name="connsiteX5" fmla="*/ 0 w 2036194"/>
                <a:gd name="connsiteY5" fmla="*/ 379482 h 1080136"/>
                <a:gd name="connsiteX6" fmla="*/ 349866 w 2036194"/>
                <a:gd name="connsiteY6" fmla="*/ 0 h 1080136"/>
                <a:gd name="connsiteX7" fmla="*/ 351228 w 2036194"/>
                <a:gd name="connsiteY7" fmla="*/ 0 h 1080136"/>
                <a:gd name="connsiteX8" fmla="*/ 351228 w 2036194"/>
                <a:gd name="connsiteY8" fmla="*/ 0 h 1080136"/>
                <a:gd name="connsiteX9" fmla="*/ 944115 w 2036194"/>
                <a:gd name="connsiteY9" fmla="*/ 0 h 1080136"/>
                <a:gd name="connsiteX10" fmla="*/ 1018514 w 2036194"/>
                <a:gd name="connsiteY10" fmla="*/ 0 h 1080136"/>
                <a:gd name="connsiteX11" fmla="*/ 1505872 w 2036194"/>
                <a:gd name="connsiteY11" fmla="*/ 0 h 1080136"/>
                <a:gd name="connsiteX12" fmla="*/ 2031910 w 2036194"/>
                <a:gd name="connsiteY12" fmla="*/ 356387 h 1080136"/>
                <a:gd name="connsiteX13" fmla="*/ 1747523 w 2036194"/>
                <a:gd name="connsiteY13" fmla="*/ 698699 h 1080136"/>
                <a:gd name="connsiteX14" fmla="*/ 1615014 w 2036194"/>
                <a:gd name="connsiteY14" fmla="*/ 782131 h 1080136"/>
                <a:gd name="connsiteX15" fmla="*/ 1258898 w 2036194"/>
                <a:gd name="connsiteY15" fmla="*/ 1043860 h 1080136"/>
                <a:gd name="connsiteX16" fmla="*/ 971265 w 2036194"/>
                <a:gd name="connsiteY16" fmla="*/ 1078773 h 1080136"/>
                <a:gd name="connsiteX0" fmla="*/ 971265 w 2033861"/>
                <a:gd name="connsiteY0" fmla="*/ 1078773 h 1080136"/>
                <a:gd name="connsiteX1" fmla="*/ 540607 w 2033861"/>
                <a:gd name="connsiteY1" fmla="*/ 916968 h 1080136"/>
                <a:gd name="connsiteX2" fmla="*/ 457107 w 2033861"/>
                <a:gd name="connsiteY2" fmla="*/ 832164 h 1080136"/>
                <a:gd name="connsiteX3" fmla="*/ 410703 w 2033861"/>
                <a:gd name="connsiteY3" fmla="*/ 758964 h 1080136"/>
                <a:gd name="connsiteX4" fmla="*/ 349866 w 2033861"/>
                <a:gd name="connsiteY4" fmla="*/ 758964 h 1080136"/>
                <a:gd name="connsiteX5" fmla="*/ 0 w 2033861"/>
                <a:gd name="connsiteY5" fmla="*/ 379482 h 1080136"/>
                <a:gd name="connsiteX6" fmla="*/ 349866 w 2033861"/>
                <a:gd name="connsiteY6" fmla="*/ 0 h 1080136"/>
                <a:gd name="connsiteX7" fmla="*/ 351228 w 2033861"/>
                <a:gd name="connsiteY7" fmla="*/ 0 h 1080136"/>
                <a:gd name="connsiteX8" fmla="*/ 351228 w 2033861"/>
                <a:gd name="connsiteY8" fmla="*/ 0 h 1080136"/>
                <a:gd name="connsiteX9" fmla="*/ 944115 w 2033861"/>
                <a:gd name="connsiteY9" fmla="*/ 0 h 1080136"/>
                <a:gd name="connsiteX10" fmla="*/ 1018514 w 2033861"/>
                <a:gd name="connsiteY10" fmla="*/ 0 h 1080136"/>
                <a:gd name="connsiteX11" fmla="*/ 1505872 w 2033861"/>
                <a:gd name="connsiteY11" fmla="*/ 0 h 1080136"/>
                <a:gd name="connsiteX12" fmla="*/ 2031910 w 2033861"/>
                <a:gd name="connsiteY12" fmla="*/ 356387 h 1080136"/>
                <a:gd name="connsiteX13" fmla="*/ 1747523 w 2033861"/>
                <a:gd name="connsiteY13" fmla="*/ 698699 h 1080136"/>
                <a:gd name="connsiteX14" fmla="*/ 1615014 w 2033861"/>
                <a:gd name="connsiteY14" fmla="*/ 782131 h 1080136"/>
                <a:gd name="connsiteX15" fmla="*/ 1258898 w 2033861"/>
                <a:gd name="connsiteY15" fmla="*/ 1043860 h 1080136"/>
                <a:gd name="connsiteX16" fmla="*/ 971265 w 2033861"/>
                <a:gd name="connsiteY16" fmla="*/ 1078773 h 1080136"/>
                <a:gd name="connsiteX0" fmla="*/ 971265 w 2040080"/>
                <a:gd name="connsiteY0" fmla="*/ 1078773 h 1080136"/>
                <a:gd name="connsiteX1" fmla="*/ 540607 w 2040080"/>
                <a:gd name="connsiteY1" fmla="*/ 916968 h 1080136"/>
                <a:gd name="connsiteX2" fmla="*/ 457107 w 2040080"/>
                <a:gd name="connsiteY2" fmla="*/ 832164 h 1080136"/>
                <a:gd name="connsiteX3" fmla="*/ 410703 w 2040080"/>
                <a:gd name="connsiteY3" fmla="*/ 758964 h 1080136"/>
                <a:gd name="connsiteX4" fmla="*/ 349866 w 2040080"/>
                <a:gd name="connsiteY4" fmla="*/ 758964 h 1080136"/>
                <a:gd name="connsiteX5" fmla="*/ 0 w 2040080"/>
                <a:gd name="connsiteY5" fmla="*/ 379482 h 1080136"/>
                <a:gd name="connsiteX6" fmla="*/ 349866 w 2040080"/>
                <a:gd name="connsiteY6" fmla="*/ 0 h 1080136"/>
                <a:gd name="connsiteX7" fmla="*/ 351228 w 2040080"/>
                <a:gd name="connsiteY7" fmla="*/ 0 h 1080136"/>
                <a:gd name="connsiteX8" fmla="*/ 351228 w 2040080"/>
                <a:gd name="connsiteY8" fmla="*/ 0 h 1080136"/>
                <a:gd name="connsiteX9" fmla="*/ 944115 w 2040080"/>
                <a:gd name="connsiteY9" fmla="*/ 0 h 1080136"/>
                <a:gd name="connsiteX10" fmla="*/ 1018514 w 2040080"/>
                <a:gd name="connsiteY10" fmla="*/ 0 h 1080136"/>
                <a:gd name="connsiteX11" fmla="*/ 1505872 w 2040080"/>
                <a:gd name="connsiteY11" fmla="*/ 0 h 1080136"/>
                <a:gd name="connsiteX12" fmla="*/ 2031910 w 2040080"/>
                <a:gd name="connsiteY12" fmla="*/ 356387 h 1080136"/>
                <a:gd name="connsiteX13" fmla="*/ 1811817 w 2040080"/>
                <a:gd name="connsiteY13" fmla="*/ 774899 h 1080136"/>
                <a:gd name="connsiteX14" fmla="*/ 1615014 w 2040080"/>
                <a:gd name="connsiteY14" fmla="*/ 782131 h 1080136"/>
                <a:gd name="connsiteX15" fmla="*/ 1258898 w 2040080"/>
                <a:gd name="connsiteY15" fmla="*/ 1043860 h 1080136"/>
                <a:gd name="connsiteX16" fmla="*/ 971265 w 2040080"/>
                <a:gd name="connsiteY16" fmla="*/ 1078773 h 1080136"/>
                <a:gd name="connsiteX0" fmla="*/ 971265 w 2041096"/>
                <a:gd name="connsiteY0" fmla="*/ 1078773 h 1080136"/>
                <a:gd name="connsiteX1" fmla="*/ 540607 w 2041096"/>
                <a:gd name="connsiteY1" fmla="*/ 916968 h 1080136"/>
                <a:gd name="connsiteX2" fmla="*/ 457107 w 2041096"/>
                <a:gd name="connsiteY2" fmla="*/ 832164 h 1080136"/>
                <a:gd name="connsiteX3" fmla="*/ 410703 w 2041096"/>
                <a:gd name="connsiteY3" fmla="*/ 758964 h 1080136"/>
                <a:gd name="connsiteX4" fmla="*/ 349866 w 2041096"/>
                <a:gd name="connsiteY4" fmla="*/ 758964 h 1080136"/>
                <a:gd name="connsiteX5" fmla="*/ 0 w 2041096"/>
                <a:gd name="connsiteY5" fmla="*/ 379482 h 1080136"/>
                <a:gd name="connsiteX6" fmla="*/ 349866 w 2041096"/>
                <a:gd name="connsiteY6" fmla="*/ 0 h 1080136"/>
                <a:gd name="connsiteX7" fmla="*/ 351228 w 2041096"/>
                <a:gd name="connsiteY7" fmla="*/ 0 h 1080136"/>
                <a:gd name="connsiteX8" fmla="*/ 351228 w 2041096"/>
                <a:gd name="connsiteY8" fmla="*/ 0 h 1080136"/>
                <a:gd name="connsiteX9" fmla="*/ 944115 w 2041096"/>
                <a:gd name="connsiteY9" fmla="*/ 0 h 1080136"/>
                <a:gd name="connsiteX10" fmla="*/ 1018514 w 2041096"/>
                <a:gd name="connsiteY10" fmla="*/ 0 h 1080136"/>
                <a:gd name="connsiteX11" fmla="*/ 1505872 w 2041096"/>
                <a:gd name="connsiteY11" fmla="*/ 0 h 1080136"/>
                <a:gd name="connsiteX12" fmla="*/ 2031910 w 2041096"/>
                <a:gd name="connsiteY12" fmla="*/ 356387 h 1080136"/>
                <a:gd name="connsiteX13" fmla="*/ 1811817 w 2041096"/>
                <a:gd name="connsiteY13" fmla="*/ 774899 h 1080136"/>
                <a:gd name="connsiteX14" fmla="*/ 1615014 w 2041096"/>
                <a:gd name="connsiteY14" fmla="*/ 782131 h 1080136"/>
                <a:gd name="connsiteX15" fmla="*/ 1258898 w 2041096"/>
                <a:gd name="connsiteY15" fmla="*/ 1043860 h 1080136"/>
                <a:gd name="connsiteX16" fmla="*/ 971265 w 2041096"/>
                <a:gd name="connsiteY16" fmla="*/ 1078773 h 1080136"/>
                <a:gd name="connsiteX0" fmla="*/ 971265 w 2064205"/>
                <a:gd name="connsiteY0" fmla="*/ 1078773 h 1080136"/>
                <a:gd name="connsiteX1" fmla="*/ 540607 w 2064205"/>
                <a:gd name="connsiteY1" fmla="*/ 916968 h 1080136"/>
                <a:gd name="connsiteX2" fmla="*/ 457107 w 2064205"/>
                <a:gd name="connsiteY2" fmla="*/ 832164 h 1080136"/>
                <a:gd name="connsiteX3" fmla="*/ 410703 w 2064205"/>
                <a:gd name="connsiteY3" fmla="*/ 758964 h 1080136"/>
                <a:gd name="connsiteX4" fmla="*/ 349866 w 2064205"/>
                <a:gd name="connsiteY4" fmla="*/ 758964 h 1080136"/>
                <a:gd name="connsiteX5" fmla="*/ 0 w 2064205"/>
                <a:gd name="connsiteY5" fmla="*/ 379482 h 1080136"/>
                <a:gd name="connsiteX6" fmla="*/ 349866 w 2064205"/>
                <a:gd name="connsiteY6" fmla="*/ 0 h 1080136"/>
                <a:gd name="connsiteX7" fmla="*/ 351228 w 2064205"/>
                <a:gd name="connsiteY7" fmla="*/ 0 h 1080136"/>
                <a:gd name="connsiteX8" fmla="*/ 351228 w 2064205"/>
                <a:gd name="connsiteY8" fmla="*/ 0 h 1080136"/>
                <a:gd name="connsiteX9" fmla="*/ 944115 w 2064205"/>
                <a:gd name="connsiteY9" fmla="*/ 0 h 1080136"/>
                <a:gd name="connsiteX10" fmla="*/ 1018514 w 2064205"/>
                <a:gd name="connsiteY10" fmla="*/ 0 h 1080136"/>
                <a:gd name="connsiteX11" fmla="*/ 1505872 w 2064205"/>
                <a:gd name="connsiteY11" fmla="*/ 0 h 1080136"/>
                <a:gd name="connsiteX12" fmla="*/ 2031910 w 2064205"/>
                <a:gd name="connsiteY12" fmla="*/ 356387 h 1080136"/>
                <a:gd name="connsiteX13" fmla="*/ 1811817 w 2064205"/>
                <a:gd name="connsiteY13" fmla="*/ 774899 h 1080136"/>
                <a:gd name="connsiteX14" fmla="*/ 1615014 w 2064205"/>
                <a:gd name="connsiteY14" fmla="*/ 782131 h 1080136"/>
                <a:gd name="connsiteX15" fmla="*/ 1258898 w 2064205"/>
                <a:gd name="connsiteY15" fmla="*/ 1043860 h 1080136"/>
                <a:gd name="connsiteX16" fmla="*/ 971265 w 2064205"/>
                <a:gd name="connsiteY16" fmla="*/ 1078773 h 1080136"/>
                <a:gd name="connsiteX0" fmla="*/ 971265 w 2054363"/>
                <a:gd name="connsiteY0" fmla="*/ 1078773 h 1080136"/>
                <a:gd name="connsiteX1" fmla="*/ 540607 w 2054363"/>
                <a:gd name="connsiteY1" fmla="*/ 916968 h 1080136"/>
                <a:gd name="connsiteX2" fmla="*/ 457107 w 2054363"/>
                <a:gd name="connsiteY2" fmla="*/ 832164 h 1080136"/>
                <a:gd name="connsiteX3" fmla="*/ 410703 w 2054363"/>
                <a:gd name="connsiteY3" fmla="*/ 758964 h 1080136"/>
                <a:gd name="connsiteX4" fmla="*/ 349866 w 2054363"/>
                <a:gd name="connsiteY4" fmla="*/ 758964 h 1080136"/>
                <a:gd name="connsiteX5" fmla="*/ 0 w 2054363"/>
                <a:gd name="connsiteY5" fmla="*/ 379482 h 1080136"/>
                <a:gd name="connsiteX6" fmla="*/ 349866 w 2054363"/>
                <a:gd name="connsiteY6" fmla="*/ 0 h 1080136"/>
                <a:gd name="connsiteX7" fmla="*/ 351228 w 2054363"/>
                <a:gd name="connsiteY7" fmla="*/ 0 h 1080136"/>
                <a:gd name="connsiteX8" fmla="*/ 351228 w 2054363"/>
                <a:gd name="connsiteY8" fmla="*/ 0 h 1080136"/>
                <a:gd name="connsiteX9" fmla="*/ 944115 w 2054363"/>
                <a:gd name="connsiteY9" fmla="*/ 0 h 1080136"/>
                <a:gd name="connsiteX10" fmla="*/ 1018514 w 2054363"/>
                <a:gd name="connsiteY10" fmla="*/ 0 h 1080136"/>
                <a:gd name="connsiteX11" fmla="*/ 1505872 w 2054363"/>
                <a:gd name="connsiteY11" fmla="*/ 0 h 1080136"/>
                <a:gd name="connsiteX12" fmla="*/ 2031910 w 2054363"/>
                <a:gd name="connsiteY12" fmla="*/ 356387 h 1080136"/>
                <a:gd name="connsiteX13" fmla="*/ 1811817 w 2054363"/>
                <a:gd name="connsiteY13" fmla="*/ 774899 h 1080136"/>
                <a:gd name="connsiteX14" fmla="*/ 1615014 w 2054363"/>
                <a:gd name="connsiteY14" fmla="*/ 782131 h 1080136"/>
                <a:gd name="connsiteX15" fmla="*/ 1258898 w 2054363"/>
                <a:gd name="connsiteY15" fmla="*/ 1043860 h 1080136"/>
                <a:gd name="connsiteX16" fmla="*/ 971265 w 2054363"/>
                <a:gd name="connsiteY16" fmla="*/ 1078773 h 1080136"/>
                <a:gd name="connsiteX0" fmla="*/ 971265 w 2078757"/>
                <a:gd name="connsiteY0" fmla="*/ 1078773 h 1080136"/>
                <a:gd name="connsiteX1" fmla="*/ 540607 w 2078757"/>
                <a:gd name="connsiteY1" fmla="*/ 916968 h 1080136"/>
                <a:gd name="connsiteX2" fmla="*/ 457107 w 2078757"/>
                <a:gd name="connsiteY2" fmla="*/ 832164 h 1080136"/>
                <a:gd name="connsiteX3" fmla="*/ 410703 w 2078757"/>
                <a:gd name="connsiteY3" fmla="*/ 758964 h 1080136"/>
                <a:gd name="connsiteX4" fmla="*/ 349866 w 2078757"/>
                <a:gd name="connsiteY4" fmla="*/ 758964 h 1080136"/>
                <a:gd name="connsiteX5" fmla="*/ 0 w 2078757"/>
                <a:gd name="connsiteY5" fmla="*/ 379482 h 1080136"/>
                <a:gd name="connsiteX6" fmla="*/ 349866 w 2078757"/>
                <a:gd name="connsiteY6" fmla="*/ 0 h 1080136"/>
                <a:gd name="connsiteX7" fmla="*/ 351228 w 2078757"/>
                <a:gd name="connsiteY7" fmla="*/ 0 h 1080136"/>
                <a:gd name="connsiteX8" fmla="*/ 351228 w 2078757"/>
                <a:gd name="connsiteY8" fmla="*/ 0 h 1080136"/>
                <a:gd name="connsiteX9" fmla="*/ 944115 w 2078757"/>
                <a:gd name="connsiteY9" fmla="*/ 0 h 1080136"/>
                <a:gd name="connsiteX10" fmla="*/ 1018514 w 2078757"/>
                <a:gd name="connsiteY10" fmla="*/ 0 h 1080136"/>
                <a:gd name="connsiteX11" fmla="*/ 1505872 w 2078757"/>
                <a:gd name="connsiteY11" fmla="*/ 0 h 1080136"/>
                <a:gd name="connsiteX12" fmla="*/ 2031910 w 2078757"/>
                <a:gd name="connsiteY12" fmla="*/ 356387 h 1080136"/>
                <a:gd name="connsiteX13" fmla="*/ 1883254 w 2078757"/>
                <a:gd name="connsiteY13" fmla="*/ 777280 h 1080136"/>
                <a:gd name="connsiteX14" fmla="*/ 1615014 w 2078757"/>
                <a:gd name="connsiteY14" fmla="*/ 782131 h 1080136"/>
                <a:gd name="connsiteX15" fmla="*/ 1258898 w 2078757"/>
                <a:gd name="connsiteY15" fmla="*/ 1043860 h 1080136"/>
                <a:gd name="connsiteX16" fmla="*/ 971265 w 2078757"/>
                <a:gd name="connsiteY16" fmla="*/ 1078773 h 1080136"/>
                <a:gd name="connsiteX0" fmla="*/ 971265 w 2063194"/>
                <a:gd name="connsiteY0" fmla="*/ 1078773 h 1080136"/>
                <a:gd name="connsiteX1" fmla="*/ 540607 w 2063194"/>
                <a:gd name="connsiteY1" fmla="*/ 916968 h 1080136"/>
                <a:gd name="connsiteX2" fmla="*/ 457107 w 2063194"/>
                <a:gd name="connsiteY2" fmla="*/ 832164 h 1080136"/>
                <a:gd name="connsiteX3" fmla="*/ 410703 w 2063194"/>
                <a:gd name="connsiteY3" fmla="*/ 758964 h 1080136"/>
                <a:gd name="connsiteX4" fmla="*/ 349866 w 2063194"/>
                <a:gd name="connsiteY4" fmla="*/ 758964 h 1080136"/>
                <a:gd name="connsiteX5" fmla="*/ 0 w 2063194"/>
                <a:gd name="connsiteY5" fmla="*/ 379482 h 1080136"/>
                <a:gd name="connsiteX6" fmla="*/ 349866 w 2063194"/>
                <a:gd name="connsiteY6" fmla="*/ 0 h 1080136"/>
                <a:gd name="connsiteX7" fmla="*/ 351228 w 2063194"/>
                <a:gd name="connsiteY7" fmla="*/ 0 h 1080136"/>
                <a:gd name="connsiteX8" fmla="*/ 351228 w 2063194"/>
                <a:gd name="connsiteY8" fmla="*/ 0 h 1080136"/>
                <a:gd name="connsiteX9" fmla="*/ 944115 w 2063194"/>
                <a:gd name="connsiteY9" fmla="*/ 0 h 1080136"/>
                <a:gd name="connsiteX10" fmla="*/ 1018514 w 2063194"/>
                <a:gd name="connsiteY10" fmla="*/ 0 h 1080136"/>
                <a:gd name="connsiteX11" fmla="*/ 1505872 w 2063194"/>
                <a:gd name="connsiteY11" fmla="*/ 0 h 1080136"/>
                <a:gd name="connsiteX12" fmla="*/ 2031910 w 2063194"/>
                <a:gd name="connsiteY12" fmla="*/ 356387 h 1080136"/>
                <a:gd name="connsiteX13" fmla="*/ 1883254 w 2063194"/>
                <a:gd name="connsiteY13" fmla="*/ 777280 h 1080136"/>
                <a:gd name="connsiteX14" fmla="*/ 1615014 w 2063194"/>
                <a:gd name="connsiteY14" fmla="*/ 782131 h 1080136"/>
                <a:gd name="connsiteX15" fmla="*/ 1258898 w 2063194"/>
                <a:gd name="connsiteY15" fmla="*/ 1043860 h 1080136"/>
                <a:gd name="connsiteX16" fmla="*/ 971265 w 2063194"/>
                <a:gd name="connsiteY16" fmla="*/ 1078773 h 1080136"/>
                <a:gd name="connsiteX0" fmla="*/ 971265 w 2052632"/>
                <a:gd name="connsiteY0" fmla="*/ 1078773 h 1080136"/>
                <a:gd name="connsiteX1" fmla="*/ 540607 w 2052632"/>
                <a:gd name="connsiteY1" fmla="*/ 916968 h 1080136"/>
                <a:gd name="connsiteX2" fmla="*/ 457107 w 2052632"/>
                <a:gd name="connsiteY2" fmla="*/ 832164 h 1080136"/>
                <a:gd name="connsiteX3" fmla="*/ 410703 w 2052632"/>
                <a:gd name="connsiteY3" fmla="*/ 758964 h 1080136"/>
                <a:gd name="connsiteX4" fmla="*/ 349866 w 2052632"/>
                <a:gd name="connsiteY4" fmla="*/ 758964 h 1080136"/>
                <a:gd name="connsiteX5" fmla="*/ 0 w 2052632"/>
                <a:gd name="connsiteY5" fmla="*/ 379482 h 1080136"/>
                <a:gd name="connsiteX6" fmla="*/ 349866 w 2052632"/>
                <a:gd name="connsiteY6" fmla="*/ 0 h 1080136"/>
                <a:gd name="connsiteX7" fmla="*/ 351228 w 2052632"/>
                <a:gd name="connsiteY7" fmla="*/ 0 h 1080136"/>
                <a:gd name="connsiteX8" fmla="*/ 351228 w 2052632"/>
                <a:gd name="connsiteY8" fmla="*/ 0 h 1080136"/>
                <a:gd name="connsiteX9" fmla="*/ 944115 w 2052632"/>
                <a:gd name="connsiteY9" fmla="*/ 0 h 1080136"/>
                <a:gd name="connsiteX10" fmla="*/ 1018514 w 2052632"/>
                <a:gd name="connsiteY10" fmla="*/ 0 h 1080136"/>
                <a:gd name="connsiteX11" fmla="*/ 1505872 w 2052632"/>
                <a:gd name="connsiteY11" fmla="*/ 0 h 1080136"/>
                <a:gd name="connsiteX12" fmla="*/ 2031910 w 2052632"/>
                <a:gd name="connsiteY12" fmla="*/ 356387 h 1080136"/>
                <a:gd name="connsiteX13" fmla="*/ 1883254 w 2052632"/>
                <a:gd name="connsiteY13" fmla="*/ 777280 h 1080136"/>
                <a:gd name="connsiteX14" fmla="*/ 1615014 w 2052632"/>
                <a:gd name="connsiteY14" fmla="*/ 782131 h 1080136"/>
                <a:gd name="connsiteX15" fmla="*/ 1258898 w 2052632"/>
                <a:gd name="connsiteY15" fmla="*/ 1043860 h 1080136"/>
                <a:gd name="connsiteX16" fmla="*/ 971265 w 2052632"/>
                <a:gd name="connsiteY16" fmla="*/ 1078773 h 1080136"/>
                <a:gd name="connsiteX0" fmla="*/ 971265 w 2065085"/>
                <a:gd name="connsiteY0" fmla="*/ 1078773 h 1080136"/>
                <a:gd name="connsiteX1" fmla="*/ 540607 w 2065085"/>
                <a:gd name="connsiteY1" fmla="*/ 916968 h 1080136"/>
                <a:gd name="connsiteX2" fmla="*/ 457107 w 2065085"/>
                <a:gd name="connsiteY2" fmla="*/ 832164 h 1080136"/>
                <a:gd name="connsiteX3" fmla="*/ 410703 w 2065085"/>
                <a:gd name="connsiteY3" fmla="*/ 758964 h 1080136"/>
                <a:gd name="connsiteX4" fmla="*/ 349866 w 2065085"/>
                <a:gd name="connsiteY4" fmla="*/ 758964 h 1080136"/>
                <a:gd name="connsiteX5" fmla="*/ 0 w 2065085"/>
                <a:gd name="connsiteY5" fmla="*/ 379482 h 1080136"/>
                <a:gd name="connsiteX6" fmla="*/ 349866 w 2065085"/>
                <a:gd name="connsiteY6" fmla="*/ 0 h 1080136"/>
                <a:gd name="connsiteX7" fmla="*/ 351228 w 2065085"/>
                <a:gd name="connsiteY7" fmla="*/ 0 h 1080136"/>
                <a:gd name="connsiteX8" fmla="*/ 351228 w 2065085"/>
                <a:gd name="connsiteY8" fmla="*/ 0 h 1080136"/>
                <a:gd name="connsiteX9" fmla="*/ 944115 w 2065085"/>
                <a:gd name="connsiteY9" fmla="*/ 0 h 1080136"/>
                <a:gd name="connsiteX10" fmla="*/ 1018514 w 2065085"/>
                <a:gd name="connsiteY10" fmla="*/ 0 h 1080136"/>
                <a:gd name="connsiteX11" fmla="*/ 1505872 w 2065085"/>
                <a:gd name="connsiteY11" fmla="*/ 0 h 1080136"/>
                <a:gd name="connsiteX12" fmla="*/ 2031910 w 2065085"/>
                <a:gd name="connsiteY12" fmla="*/ 356387 h 1080136"/>
                <a:gd name="connsiteX13" fmla="*/ 1889146 w 2065085"/>
                <a:gd name="connsiteY13" fmla="*/ 741936 h 1080136"/>
                <a:gd name="connsiteX14" fmla="*/ 1615014 w 2065085"/>
                <a:gd name="connsiteY14" fmla="*/ 782131 h 1080136"/>
                <a:gd name="connsiteX15" fmla="*/ 1258898 w 2065085"/>
                <a:gd name="connsiteY15" fmla="*/ 1043860 h 1080136"/>
                <a:gd name="connsiteX16" fmla="*/ 971265 w 2065085"/>
                <a:gd name="connsiteY16" fmla="*/ 1078773 h 1080136"/>
                <a:gd name="connsiteX0" fmla="*/ 971265 w 2056413"/>
                <a:gd name="connsiteY0" fmla="*/ 1078773 h 1080136"/>
                <a:gd name="connsiteX1" fmla="*/ 540607 w 2056413"/>
                <a:gd name="connsiteY1" fmla="*/ 916968 h 1080136"/>
                <a:gd name="connsiteX2" fmla="*/ 457107 w 2056413"/>
                <a:gd name="connsiteY2" fmla="*/ 832164 h 1080136"/>
                <a:gd name="connsiteX3" fmla="*/ 410703 w 2056413"/>
                <a:gd name="connsiteY3" fmla="*/ 758964 h 1080136"/>
                <a:gd name="connsiteX4" fmla="*/ 349866 w 2056413"/>
                <a:gd name="connsiteY4" fmla="*/ 758964 h 1080136"/>
                <a:gd name="connsiteX5" fmla="*/ 0 w 2056413"/>
                <a:gd name="connsiteY5" fmla="*/ 379482 h 1080136"/>
                <a:gd name="connsiteX6" fmla="*/ 349866 w 2056413"/>
                <a:gd name="connsiteY6" fmla="*/ 0 h 1080136"/>
                <a:gd name="connsiteX7" fmla="*/ 351228 w 2056413"/>
                <a:gd name="connsiteY7" fmla="*/ 0 h 1080136"/>
                <a:gd name="connsiteX8" fmla="*/ 351228 w 2056413"/>
                <a:gd name="connsiteY8" fmla="*/ 0 h 1080136"/>
                <a:gd name="connsiteX9" fmla="*/ 944115 w 2056413"/>
                <a:gd name="connsiteY9" fmla="*/ 0 h 1080136"/>
                <a:gd name="connsiteX10" fmla="*/ 1018514 w 2056413"/>
                <a:gd name="connsiteY10" fmla="*/ 0 h 1080136"/>
                <a:gd name="connsiteX11" fmla="*/ 1505872 w 2056413"/>
                <a:gd name="connsiteY11" fmla="*/ 0 h 1080136"/>
                <a:gd name="connsiteX12" fmla="*/ 2031910 w 2056413"/>
                <a:gd name="connsiteY12" fmla="*/ 356387 h 1080136"/>
                <a:gd name="connsiteX13" fmla="*/ 1889146 w 2056413"/>
                <a:gd name="connsiteY13" fmla="*/ 741936 h 1080136"/>
                <a:gd name="connsiteX14" fmla="*/ 1615014 w 2056413"/>
                <a:gd name="connsiteY14" fmla="*/ 782131 h 1080136"/>
                <a:gd name="connsiteX15" fmla="*/ 1258898 w 2056413"/>
                <a:gd name="connsiteY15" fmla="*/ 1043860 h 1080136"/>
                <a:gd name="connsiteX16" fmla="*/ 971265 w 2056413"/>
                <a:gd name="connsiteY16" fmla="*/ 1078773 h 1080136"/>
                <a:gd name="connsiteX0" fmla="*/ 971265 w 2034895"/>
                <a:gd name="connsiteY0" fmla="*/ 1078773 h 1080136"/>
                <a:gd name="connsiteX1" fmla="*/ 540607 w 2034895"/>
                <a:gd name="connsiteY1" fmla="*/ 916968 h 1080136"/>
                <a:gd name="connsiteX2" fmla="*/ 457107 w 2034895"/>
                <a:gd name="connsiteY2" fmla="*/ 832164 h 1080136"/>
                <a:gd name="connsiteX3" fmla="*/ 410703 w 2034895"/>
                <a:gd name="connsiteY3" fmla="*/ 758964 h 1080136"/>
                <a:gd name="connsiteX4" fmla="*/ 349866 w 2034895"/>
                <a:gd name="connsiteY4" fmla="*/ 758964 h 1080136"/>
                <a:gd name="connsiteX5" fmla="*/ 0 w 2034895"/>
                <a:gd name="connsiteY5" fmla="*/ 379482 h 1080136"/>
                <a:gd name="connsiteX6" fmla="*/ 349866 w 2034895"/>
                <a:gd name="connsiteY6" fmla="*/ 0 h 1080136"/>
                <a:gd name="connsiteX7" fmla="*/ 351228 w 2034895"/>
                <a:gd name="connsiteY7" fmla="*/ 0 h 1080136"/>
                <a:gd name="connsiteX8" fmla="*/ 351228 w 2034895"/>
                <a:gd name="connsiteY8" fmla="*/ 0 h 1080136"/>
                <a:gd name="connsiteX9" fmla="*/ 944115 w 2034895"/>
                <a:gd name="connsiteY9" fmla="*/ 0 h 1080136"/>
                <a:gd name="connsiteX10" fmla="*/ 1018514 w 2034895"/>
                <a:gd name="connsiteY10" fmla="*/ 0 h 1080136"/>
                <a:gd name="connsiteX11" fmla="*/ 1505872 w 2034895"/>
                <a:gd name="connsiteY11" fmla="*/ 0 h 1080136"/>
                <a:gd name="connsiteX12" fmla="*/ 2031910 w 2034895"/>
                <a:gd name="connsiteY12" fmla="*/ 356387 h 1080136"/>
                <a:gd name="connsiteX13" fmla="*/ 1889146 w 2034895"/>
                <a:gd name="connsiteY13" fmla="*/ 741936 h 1080136"/>
                <a:gd name="connsiteX14" fmla="*/ 1615014 w 2034895"/>
                <a:gd name="connsiteY14" fmla="*/ 782131 h 1080136"/>
                <a:gd name="connsiteX15" fmla="*/ 1258898 w 2034895"/>
                <a:gd name="connsiteY15" fmla="*/ 1043860 h 1080136"/>
                <a:gd name="connsiteX16" fmla="*/ 971265 w 2034895"/>
                <a:gd name="connsiteY16" fmla="*/ 1078773 h 1080136"/>
                <a:gd name="connsiteX0" fmla="*/ 971265 w 2021193"/>
                <a:gd name="connsiteY0" fmla="*/ 1078773 h 1080136"/>
                <a:gd name="connsiteX1" fmla="*/ 540607 w 2021193"/>
                <a:gd name="connsiteY1" fmla="*/ 916968 h 1080136"/>
                <a:gd name="connsiteX2" fmla="*/ 457107 w 2021193"/>
                <a:gd name="connsiteY2" fmla="*/ 832164 h 1080136"/>
                <a:gd name="connsiteX3" fmla="*/ 410703 w 2021193"/>
                <a:gd name="connsiteY3" fmla="*/ 758964 h 1080136"/>
                <a:gd name="connsiteX4" fmla="*/ 349866 w 2021193"/>
                <a:gd name="connsiteY4" fmla="*/ 758964 h 1080136"/>
                <a:gd name="connsiteX5" fmla="*/ 0 w 2021193"/>
                <a:gd name="connsiteY5" fmla="*/ 379482 h 1080136"/>
                <a:gd name="connsiteX6" fmla="*/ 349866 w 2021193"/>
                <a:gd name="connsiteY6" fmla="*/ 0 h 1080136"/>
                <a:gd name="connsiteX7" fmla="*/ 351228 w 2021193"/>
                <a:gd name="connsiteY7" fmla="*/ 0 h 1080136"/>
                <a:gd name="connsiteX8" fmla="*/ 351228 w 2021193"/>
                <a:gd name="connsiteY8" fmla="*/ 0 h 1080136"/>
                <a:gd name="connsiteX9" fmla="*/ 944115 w 2021193"/>
                <a:gd name="connsiteY9" fmla="*/ 0 h 1080136"/>
                <a:gd name="connsiteX10" fmla="*/ 1018514 w 2021193"/>
                <a:gd name="connsiteY10" fmla="*/ 0 h 1080136"/>
                <a:gd name="connsiteX11" fmla="*/ 1505872 w 2021193"/>
                <a:gd name="connsiteY11" fmla="*/ 0 h 1080136"/>
                <a:gd name="connsiteX12" fmla="*/ 2020129 w 2021193"/>
                <a:gd name="connsiteY12" fmla="*/ 385841 h 1080136"/>
                <a:gd name="connsiteX13" fmla="*/ 1889146 w 2021193"/>
                <a:gd name="connsiteY13" fmla="*/ 741936 h 1080136"/>
                <a:gd name="connsiteX14" fmla="*/ 1615014 w 2021193"/>
                <a:gd name="connsiteY14" fmla="*/ 782131 h 1080136"/>
                <a:gd name="connsiteX15" fmla="*/ 1258898 w 2021193"/>
                <a:gd name="connsiteY15" fmla="*/ 1043860 h 1080136"/>
                <a:gd name="connsiteX16" fmla="*/ 971265 w 2021193"/>
                <a:gd name="connsiteY16" fmla="*/ 1078773 h 1080136"/>
                <a:gd name="connsiteX0" fmla="*/ 971265 w 2021621"/>
                <a:gd name="connsiteY0" fmla="*/ 1078773 h 1080136"/>
                <a:gd name="connsiteX1" fmla="*/ 540607 w 2021621"/>
                <a:gd name="connsiteY1" fmla="*/ 916968 h 1080136"/>
                <a:gd name="connsiteX2" fmla="*/ 457107 w 2021621"/>
                <a:gd name="connsiteY2" fmla="*/ 832164 h 1080136"/>
                <a:gd name="connsiteX3" fmla="*/ 410703 w 2021621"/>
                <a:gd name="connsiteY3" fmla="*/ 758964 h 1080136"/>
                <a:gd name="connsiteX4" fmla="*/ 349866 w 2021621"/>
                <a:gd name="connsiteY4" fmla="*/ 758964 h 1080136"/>
                <a:gd name="connsiteX5" fmla="*/ 0 w 2021621"/>
                <a:gd name="connsiteY5" fmla="*/ 379482 h 1080136"/>
                <a:gd name="connsiteX6" fmla="*/ 349866 w 2021621"/>
                <a:gd name="connsiteY6" fmla="*/ 0 h 1080136"/>
                <a:gd name="connsiteX7" fmla="*/ 351228 w 2021621"/>
                <a:gd name="connsiteY7" fmla="*/ 0 h 1080136"/>
                <a:gd name="connsiteX8" fmla="*/ 351228 w 2021621"/>
                <a:gd name="connsiteY8" fmla="*/ 0 h 1080136"/>
                <a:gd name="connsiteX9" fmla="*/ 944115 w 2021621"/>
                <a:gd name="connsiteY9" fmla="*/ 0 h 1080136"/>
                <a:gd name="connsiteX10" fmla="*/ 1018514 w 2021621"/>
                <a:gd name="connsiteY10" fmla="*/ 0 h 1080136"/>
                <a:gd name="connsiteX11" fmla="*/ 1505872 w 2021621"/>
                <a:gd name="connsiteY11" fmla="*/ 0 h 1080136"/>
                <a:gd name="connsiteX12" fmla="*/ 2020129 w 2021621"/>
                <a:gd name="connsiteY12" fmla="*/ 385841 h 1080136"/>
                <a:gd name="connsiteX13" fmla="*/ 1889146 w 2021621"/>
                <a:gd name="connsiteY13" fmla="*/ 741936 h 1080136"/>
                <a:gd name="connsiteX14" fmla="*/ 1615014 w 2021621"/>
                <a:gd name="connsiteY14" fmla="*/ 782131 h 1080136"/>
                <a:gd name="connsiteX15" fmla="*/ 1258898 w 2021621"/>
                <a:gd name="connsiteY15" fmla="*/ 1043860 h 1080136"/>
                <a:gd name="connsiteX16" fmla="*/ 971265 w 2021621"/>
                <a:gd name="connsiteY16" fmla="*/ 1078773 h 1080136"/>
                <a:gd name="connsiteX0" fmla="*/ 971265 w 2021955"/>
                <a:gd name="connsiteY0" fmla="*/ 1078773 h 1080136"/>
                <a:gd name="connsiteX1" fmla="*/ 540607 w 2021955"/>
                <a:gd name="connsiteY1" fmla="*/ 916968 h 1080136"/>
                <a:gd name="connsiteX2" fmla="*/ 457107 w 2021955"/>
                <a:gd name="connsiteY2" fmla="*/ 832164 h 1080136"/>
                <a:gd name="connsiteX3" fmla="*/ 410703 w 2021955"/>
                <a:gd name="connsiteY3" fmla="*/ 758964 h 1080136"/>
                <a:gd name="connsiteX4" fmla="*/ 349866 w 2021955"/>
                <a:gd name="connsiteY4" fmla="*/ 758964 h 1080136"/>
                <a:gd name="connsiteX5" fmla="*/ 0 w 2021955"/>
                <a:gd name="connsiteY5" fmla="*/ 379482 h 1080136"/>
                <a:gd name="connsiteX6" fmla="*/ 349866 w 2021955"/>
                <a:gd name="connsiteY6" fmla="*/ 0 h 1080136"/>
                <a:gd name="connsiteX7" fmla="*/ 351228 w 2021955"/>
                <a:gd name="connsiteY7" fmla="*/ 0 h 1080136"/>
                <a:gd name="connsiteX8" fmla="*/ 351228 w 2021955"/>
                <a:gd name="connsiteY8" fmla="*/ 0 h 1080136"/>
                <a:gd name="connsiteX9" fmla="*/ 944115 w 2021955"/>
                <a:gd name="connsiteY9" fmla="*/ 0 h 1080136"/>
                <a:gd name="connsiteX10" fmla="*/ 1018514 w 2021955"/>
                <a:gd name="connsiteY10" fmla="*/ 0 h 1080136"/>
                <a:gd name="connsiteX11" fmla="*/ 1505872 w 2021955"/>
                <a:gd name="connsiteY11" fmla="*/ 0 h 1080136"/>
                <a:gd name="connsiteX12" fmla="*/ 2020129 w 2021955"/>
                <a:gd name="connsiteY12" fmla="*/ 385841 h 1080136"/>
                <a:gd name="connsiteX13" fmla="*/ 1889146 w 2021955"/>
                <a:gd name="connsiteY13" fmla="*/ 741936 h 1080136"/>
                <a:gd name="connsiteX14" fmla="*/ 1615014 w 2021955"/>
                <a:gd name="connsiteY14" fmla="*/ 782131 h 1080136"/>
                <a:gd name="connsiteX15" fmla="*/ 1258898 w 2021955"/>
                <a:gd name="connsiteY15" fmla="*/ 1043860 h 1080136"/>
                <a:gd name="connsiteX16" fmla="*/ 971265 w 2021955"/>
                <a:gd name="connsiteY16" fmla="*/ 1078773 h 1080136"/>
                <a:gd name="connsiteX0" fmla="*/ 971265 w 2021897"/>
                <a:gd name="connsiteY0" fmla="*/ 1078773 h 1080136"/>
                <a:gd name="connsiteX1" fmla="*/ 540607 w 2021897"/>
                <a:gd name="connsiteY1" fmla="*/ 916968 h 1080136"/>
                <a:gd name="connsiteX2" fmla="*/ 457107 w 2021897"/>
                <a:gd name="connsiteY2" fmla="*/ 832164 h 1080136"/>
                <a:gd name="connsiteX3" fmla="*/ 410703 w 2021897"/>
                <a:gd name="connsiteY3" fmla="*/ 758964 h 1080136"/>
                <a:gd name="connsiteX4" fmla="*/ 349866 w 2021897"/>
                <a:gd name="connsiteY4" fmla="*/ 758964 h 1080136"/>
                <a:gd name="connsiteX5" fmla="*/ 0 w 2021897"/>
                <a:gd name="connsiteY5" fmla="*/ 379482 h 1080136"/>
                <a:gd name="connsiteX6" fmla="*/ 349866 w 2021897"/>
                <a:gd name="connsiteY6" fmla="*/ 0 h 1080136"/>
                <a:gd name="connsiteX7" fmla="*/ 351228 w 2021897"/>
                <a:gd name="connsiteY7" fmla="*/ 0 h 1080136"/>
                <a:gd name="connsiteX8" fmla="*/ 351228 w 2021897"/>
                <a:gd name="connsiteY8" fmla="*/ 0 h 1080136"/>
                <a:gd name="connsiteX9" fmla="*/ 944115 w 2021897"/>
                <a:gd name="connsiteY9" fmla="*/ 0 h 1080136"/>
                <a:gd name="connsiteX10" fmla="*/ 1018514 w 2021897"/>
                <a:gd name="connsiteY10" fmla="*/ 0 h 1080136"/>
                <a:gd name="connsiteX11" fmla="*/ 1505872 w 2021897"/>
                <a:gd name="connsiteY11" fmla="*/ 0 h 1080136"/>
                <a:gd name="connsiteX12" fmla="*/ 2020129 w 2021897"/>
                <a:gd name="connsiteY12" fmla="*/ 385841 h 1080136"/>
                <a:gd name="connsiteX13" fmla="*/ 1889146 w 2021897"/>
                <a:gd name="connsiteY13" fmla="*/ 741936 h 1080136"/>
                <a:gd name="connsiteX14" fmla="*/ 1615014 w 2021897"/>
                <a:gd name="connsiteY14" fmla="*/ 782131 h 1080136"/>
                <a:gd name="connsiteX15" fmla="*/ 1258898 w 2021897"/>
                <a:gd name="connsiteY15" fmla="*/ 1043860 h 1080136"/>
                <a:gd name="connsiteX16" fmla="*/ 971265 w 2021897"/>
                <a:gd name="connsiteY16" fmla="*/ 1078773 h 1080136"/>
                <a:gd name="connsiteX0" fmla="*/ 971265 w 2029255"/>
                <a:gd name="connsiteY0" fmla="*/ 1078773 h 1080136"/>
                <a:gd name="connsiteX1" fmla="*/ 540607 w 2029255"/>
                <a:gd name="connsiteY1" fmla="*/ 916968 h 1080136"/>
                <a:gd name="connsiteX2" fmla="*/ 457107 w 2029255"/>
                <a:gd name="connsiteY2" fmla="*/ 832164 h 1080136"/>
                <a:gd name="connsiteX3" fmla="*/ 410703 w 2029255"/>
                <a:gd name="connsiteY3" fmla="*/ 758964 h 1080136"/>
                <a:gd name="connsiteX4" fmla="*/ 349866 w 2029255"/>
                <a:gd name="connsiteY4" fmla="*/ 758964 h 1080136"/>
                <a:gd name="connsiteX5" fmla="*/ 0 w 2029255"/>
                <a:gd name="connsiteY5" fmla="*/ 379482 h 1080136"/>
                <a:gd name="connsiteX6" fmla="*/ 349866 w 2029255"/>
                <a:gd name="connsiteY6" fmla="*/ 0 h 1080136"/>
                <a:gd name="connsiteX7" fmla="*/ 351228 w 2029255"/>
                <a:gd name="connsiteY7" fmla="*/ 0 h 1080136"/>
                <a:gd name="connsiteX8" fmla="*/ 351228 w 2029255"/>
                <a:gd name="connsiteY8" fmla="*/ 0 h 1080136"/>
                <a:gd name="connsiteX9" fmla="*/ 944115 w 2029255"/>
                <a:gd name="connsiteY9" fmla="*/ 0 h 1080136"/>
                <a:gd name="connsiteX10" fmla="*/ 1018514 w 2029255"/>
                <a:gd name="connsiteY10" fmla="*/ 0 h 1080136"/>
                <a:gd name="connsiteX11" fmla="*/ 1505872 w 2029255"/>
                <a:gd name="connsiteY11" fmla="*/ 0 h 1080136"/>
                <a:gd name="connsiteX12" fmla="*/ 2020129 w 2029255"/>
                <a:gd name="connsiteY12" fmla="*/ 385841 h 1080136"/>
                <a:gd name="connsiteX13" fmla="*/ 1889146 w 2029255"/>
                <a:gd name="connsiteY13" fmla="*/ 741936 h 1080136"/>
                <a:gd name="connsiteX14" fmla="*/ 1615014 w 2029255"/>
                <a:gd name="connsiteY14" fmla="*/ 782131 h 1080136"/>
                <a:gd name="connsiteX15" fmla="*/ 1258898 w 2029255"/>
                <a:gd name="connsiteY15" fmla="*/ 1043860 h 1080136"/>
                <a:gd name="connsiteX16" fmla="*/ 971265 w 2029255"/>
                <a:gd name="connsiteY16" fmla="*/ 1078773 h 1080136"/>
                <a:gd name="connsiteX0" fmla="*/ 971265 w 2042909"/>
                <a:gd name="connsiteY0" fmla="*/ 1078773 h 1080136"/>
                <a:gd name="connsiteX1" fmla="*/ 540607 w 2042909"/>
                <a:gd name="connsiteY1" fmla="*/ 916968 h 1080136"/>
                <a:gd name="connsiteX2" fmla="*/ 457107 w 2042909"/>
                <a:gd name="connsiteY2" fmla="*/ 832164 h 1080136"/>
                <a:gd name="connsiteX3" fmla="*/ 410703 w 2042909"/>
                <a:gd name="connsiteY3" fmla="*/ 758964 h 1080136"/>
                <a:gd name="connsiteX4" fmla="*/ 349866 w 2042909"/>
                <a:gd name="connsiteY4" fmla="*/ 758964 h 1080136"/>
                <a:gd name="connsiteX5" fmla="*/ 0 w 2042909"/>
                <a:gd name="connsiteY5" fmla="*/ 379482 h 1080136"/>
                <a:gd name="connsiteX6" fmla="*/ 349866 w 2042909"/>
                <a:gd name="connsiteY6" fmla="*/ 0 h 1080136"/>
                <a:gd name="connsiteX7" fmla="*/ 351228 w 2042909"/>
                <a:gd name="connsiteY7" fmla="*/ 0 h 1080136"/>
                <a:gd name="connsiteX8" fmla="*/ 351228 w 2042909"/>
                <a:gd name="connsiteY8" fmla="*/ 0 h 1080136"/>
                <a:gd name="connsiteX9" fmla="*/ 944115 w 2042909"/>
                <a:gd name="connsiteY9" fmla="*/ 0 h 1080136"/>
                <a:gd name="connsiteX10" fmla="*/ 1018514 w 2042909"/>
                <a:gd name="connsiteY10" fmla="*/ 0 h 1080136"/>
                <a:gd name="connsiteX11" fmla="*/ 1505872 w 2042909"/>
                <a:gd name="connsiteY11" fmla="*/ 0 h 1080136"/>
                <a:gd name="connsiteX12" fmla="*/ 2020129 w 2042909"/>
                <a:gd name="connsiteY12" fmla="*/ 385841 h 1080136"/>
                <a:gd name="connsiteX13" fmla="*/ 1857214 w 2042909"/>
                <a:gd name="connsiteY13" fmla="*/ 709505 h 1080136"/>
                <a:gd name="connsiteX14" fmla="*/ 1615014 w 2042909"/>
                <a:gd name="connsiteY14" fmla="*/ 782131 h 1080136"/>
                <a:gd name="connsiteX15" fmla="*/ 1258898 w 2042909"/>
                <a:gd name="connsiteY15" fmla="*/ 1043860 h 1080136"/>
                <a:gd name="connsiteX16" fmla="*/ 971265 w 2042909"/>
                <a:gd name="connsiteY16" fmla="*/ 1078773 h 1080136"/>
                <a:gd name="connsiteX0" fmla="*/ 971265 w 2034589"/>
                <a:gd name="connsiteY0" fmla="*/ 1078773 h 1080136"/>
                <a:gd name="connsiteX1" fmla="*/ 540607 w 2034589"/>
                <a:gd name="connsiteY1" fmla="*/ 916968 h 1080136"/>
                <a:gd name="connsiteX2" fmla="*/ 457107 w 2034589"/>
                <a:gd name="connsiteY2" fmla="*/ 832164 h 1080136"/>
                <a:gd name="connsiteX3" fmla="*/ 410703 w 2034589"/>
                <a:gd name="connsiteY3" fmla="*/ 758964 h 1080136"/>
                <a:gd name="connsiteX4" fmla="*/ 349866 w 2034589"/>
                <a:gd name="connsiteY4" fmla="*/ 758964 h 1080136"/>
                <a:gd name="connsiteX5" fmla="*/ 0 w 2034589"/>
                <a:gd name="connsiteY5" fmla="*/ 379482 h 1080136"/>
                <a:gd name="connsiteX6" fmla="*/ 349866 w 2034589"/>
                <a:gd name="connsiteY6" fmla="*/ 0 h 1080136"/>
                <a:gd name="connsiteX7" fmla="*/ 351228 w 2034589"/>
                <a:gd name="connsiteY7" fmla="*/ 0 h 1080136"/>
                <a:gd name="connsiteX8" fmla="*/ 351228 w 2034589"/>
                <a:gd name="connsiteY8" fmla="*/ 0 h 1080136"/>
                <a:gd name="connsiteX9" fmla="*/ 944115 w 2034589"/>
                <a:gd name="connsiteY9" fmla="*/ 0 h 1080136"/>
                <a:gd name="connsiteX10" fmla="*/ 1018514 w 2034589"/>
                <a:gd name="connsiteY10" fmla="*/ 0 h 1080136"/>
                <a:gd name="connsiteX11" fmla="*/ 1505872 w 2034589"/>
                <a:gd name="connsiteY11" fmla="*/ 0 h 1080136"/>
                <a:gd name="connsiteX12" fmla="*/ 2020129 w 2034589"/>
                <a:gd name="connsiteY12" fmla="*/ 385841 h 1080136"/>
                <a:gd name="connsiteX13" fmla="*/ 1857214 w 2034589"/>
                <a:gd name="connsiteY13" fmla="*/ 709505 h 1080136"/>
                <a:gd name="connsiteX14" fmla="*/ 1615014 w 2034589"/>
                <a:gd name="connsiteY14" fmla="*/ 782131 h 1080136"/>
                <a:gd name="connsiteX15" fmla="*/ 1258898 w 2034589"/>
                <a:gd name="connsiteY15" fmla="*/ 1043860 h 1080136"/>
                <a:gd name="connsiteX16" fmla="*/ 971265 w 2034589"/>
                <a:gd name="connsiteY16" fmla="*/ 1078773 h 1080136"/>
                <a:gd name="connsiteX0" fmla="*/ 971265 w 2036063"/>
                <a:gd name="connsiteY0" fmla="*/ 1078773 h 1080136"/>
                <a:gd name="connsiteX1" fmla="*/ 540607 w 2036063"/>
                <a:gd name="connsiteY1" fmla="*/ 916968 h 1080136"/>
                <a:gd name="connsiteX2" fmla="*/ 457107 w 2036063"/>
                <a:gd name="connsiteY2" fmla="*/ 832164 h 1080136"/>
                <a:gd name="connsiteX3" fmla="*/ 410703 w 2036063"/>
                <a:gd name="connsiteY3" fmla="*/ 758964 h 1080136"/>
                <a:gd name="connsiteX4" fmla="*/ 349866 w 2036063"/>
                <a:gd name="connsiteY4" fmla="*/ 758964 h 1080136"/>
                <a:gd name="connsiteX5" fmla="*/ 0 w 2036063"/>
                <a:gd name="connsiteY5" fmla="*/ 379482 h 1080136"/>
                <a:gd name="connsiteX6" fmla="*/ 349866 w 2036063"/>
                <a:gd name="connsiteY6" fmla="*/ 0 h 1080136"/>
                <a:gd name="connsiteX7" fmla="*/ 351228 w 2036063"/>
                <a:gd name="connsiteY7" fmla="*/ 0 h 1080136"/>
                <a:gd name="connsiteX8" fmla="*/ 351228 w 2036063"/>
                <a:gd name="connsiteY8" fmla="*/ 0 h 1080136"/>
                <a:gd name="connsiteX9" fmla="*/ 944115 w 2036063"/>
                <a:gd name="connsiteY9" fmla="*/ 0 h 1080136"/>
                <a:gd name="connsiteX10" fmla="*/ 1018514 w 2036063"/>
                <a:gd name="connsiteY10" fmla="*/ 0 h 1080136"/>
                <a:gd name="connsiteX11" fmla="*/ 1505872 w 2036063"/>
                <a:gd name="connsiteY11" fmla="*/ 0 h 1080136"/>
                <a:gd name="connsiteX12" fmla="*/ 2020129 w 2036063"/>
                <a:gd name="connsiteY12" fmla="*/ 385841 h 1080136"/>
                <a:gd name="connsiteX13" fmla="*/ 1857214 w 2036063"/>
                <a:gd name="connsiteY13" fmla="*/ 709505 h 1080136"/>
                <a:gd name="connsiteX14" fmla="*/ 1615014 w 2036063"/>
                <a:gd name="connsiteY14" fmla="*/ 782131 h 1080136"/>
                <a:gd name="connsiteX15" fmla="*/ 1258898 w 2036063"/>
                <a:gd name="connsiteY15" fmla="*/ 1043860 h 1080136"/>
                <a:gd name="connsiteX16" fmla="*/ 971265 w 2036063"/>
                <a:gd name="connsiteY16" fmla="*/ 1078773 h 1080136"/>
                <a:gd name="connsiteX0" fmla="*/ 971265 w 2088854"/>
                <a:gd name="connsiteY0" fmla="*/ 1078773 h 1080136"/>
                <a:gd name="connsiteX1" fmla="*/ 540607 w 2088854"/>
                <a:gd name="connsiteY1" fmla="*/ 916968 h 1080136"/>
                <a:gd name="connsiteX2" fmla="*/ 457107 w 2088854"/>
                <a:gd name="connsiteY2" fmla="*/ 832164 h 1080136"/>
                <a:gd name="connsiteX3" fmla="*/ 410703 w 2088854"/>
                <a:gd name="connsiteY3" fmla="*/ 758964 h 1080136"/>
                <a:gd name="connsiteX4" fmla="*/ 349866 w 2088854"/>
                <a:gd name="connsiteY4" fmla="*/ 758964 h 1080136"/>
                <a:gd name="connsiteX5" fmla="*/ 0 w 2088854"/>
                <a:gd name="connsiteY5" fmla="*/ 379482 h 1080136"/>
                <a:gd name="connsiteX6" fmla="*/ 349866 w 2088854"/>
                <a:gd name="connsiteY6" fmla="*/ 0 h 1080136"/>
                <a:gd name="connsiteX7" fmla="*/ 351228 w 2088854"/>
                <a:gd name="connsiteY7" fmla="*/ 0 h 1080136"/>
                <a:gd name="connsiteX8" fmla="*/ 351228 w 2088854"/>
                <a:gd name="connsiteY8" fmla="*/ 0 h 1080136"/>
                <a:gd name="connsiteX9" fmla="*/ 944115 w 2088854"/>
                <a:gd name="connsiteY9" fmla="*/ 0 h 1080136"/>
                <a:gd name="connsiteX10" fmla="*/ 1018514 w 2088854"/>
                <a:gd name="connsiteY10" fmla="*/ 0 h 1080136"/>
                <a:gd name="connsiteX11" fmla="*/ 1505872 w 2088854"/>
                <a:gd name="connsiteY11" fmla="*/ 0 h 1080136"/>
                <a:gd name="connsiteX12" fmla="*/ 2020129 w 2088854"/>
                <a:gd name="connsiteY12" fmla="*/ 385841 h 1080136"/>
                <a:gd name="connsiteX13" fmla="*/ 2013329 w 2088854"/>
                <a:gd name="connsiteY13" fmla="*/ 810041 h 1080136"/>
                <a:gd name="connsiteX14" fmla="*/ 1615014 w 2088854"/>
                <a:gd name="connsiteY14" fmla="*/ 782131 h 1080136"/>
                <a:gd name="connsiteX15" fmla="*/ 1258898 w 2088854"/>
                <a:gd name="connsiteY15" fmla="*/ 1043860 h 1080136"/>
                <a:gd name="connsiteX16" fmla="*/ 971265 w 2088854"/>
                <a:gd name="connsiteY16" fmla="*/ 1078773 h 1080136"/>
                <a:gd name="connsiteX0" fmla="*/ 971265 w 2080961"/>
                <a:gd name="connsiteY0" fmla="*/ 1078773 h 1080136"/>
                <a:gd name="connsiteX1" fmla="*/ 540607 w 2080961"/>
                <a:gd name="connsiteY1" fmla="*/ 916968 h 1080136"/>
                <a:gd name="connsiteX2" fmla="*/ 457107 w 2080961"/>
                <a:gd name="connsiteY2" fmla="*/ 832164 h 1080136"/>
                <a:gd name="connsiteX3" fmla="*/ 410703 w 2080961"/>
                <a:gd name="connsiteY3" fmla="*/ 758964 h 1080136"/>
                <a:gd name="connsiteX4" fmla="*/ 349866 w 2080961"/>
                <a:gd name="connsiteY4" fmla="*/ 758964 h 1080136"/>
                <a:gd name="connsiteX5" fmla="*/ 0 w 2080961"/>
                <a:gd name="connsiteY5" fmla="*/ 379482 h 1080136"/>
                <a:gd name="connsiteX6" fmla="*/ 349866 w 2080961"/>
                <a:gd name="connsiteY6" fmla="*/ 0 h 1080136"/>
                <a:gd name="connsiteX7" fmla="*/ 351228 w 2080961"/>
                <a:gd name="connsiteY7" fmla="*/ 0 h 1080136"/>
                <a:gd name="connsiteX8" fmla="*/ 351228 w 2080961"/>
                <a:gd name="connsiteY8" fmla="*/ 0 h 1080136"/>
                <a:gd name="connsiteX9" fmla="*/ 944115 w 2080961"/>
                <a:gd name="connsiteY9" fmla="*/ 0 h 1080136"/>
                <a:gd name="connsiteX10" fmla="*/ 1018514 w 2080961"/>
                <a:gd name="connsiteY10" fmla="*/ 0 h 1080136"/>
                <a:gd name="connsiteX11" fmla="*/ 1505872 w 2080961"/>
                <a:gd name="connsiteY11" fmla="*/ 0 h 1080136"/>
                <a:gd name="connsiteX12" fmla="*/ 2020129 w 2080961"/>
                <a:gd name="connsiteY12" fmla="*/ 385841 h 1080136"/>
                <a:gd name="connsiteX13" fmla="*/ 1999137 w 2080961"/>
                <a:gd name="connsiteY13" fmla="*/ 706261 h 1080136"/>
                <a:gd name="connsiteX14" fmla="*/ 1615014 w 2080961"/>
                <a:gd name="connsiteY14" fmla="*/ 782131 h 1080136"/>
                <a:gd name="connsiteX15" fmla="*/ 1258898 w 2080961"/>
                <a:gd name="connsiteY15" fmla="*/ 1043860 h 1080136"/>
                <a:gd name="connsiteX16" fmla="*/ 971265 w 2080961"/>
                <a:gd name="connsiteY16" fmla="*/ 1078773 h 1080136"/>
                <a:gd name="connsiteX0" fmla="*/ 971265 w 2078453"/>
                <a:gd name="connsiteY0" fmla="*/ 1078773 h 1080136"/>
                <a:gd name="connsiteX1" fmla="*/ 540607 w 2078453"/>
                <a:gd name="connsiteY1" fmla="*/ 916968 h 1080136"/>
                <a:gd name="connsiteX2" fmla="*/ 457107 w 2078453"/>
                <a:gd name="connsiteY2" fmla="*/ 832164 h 1080136"/>
                <a:gd name="connsiteX3" fmla="*/ 410703 w 2078453"/>
                <a:gd name="connsiteY3" fmla="*/ 758964 h 1080136"/>
                <a:gd name="connsiteX4" fmla="*/ 349866 w 2078453"/>
                <a:gd name="connsiteY4" fmla="*/ 758964 h 1080136"/>
                <a:gd name="connsiteX5" fmla="*/ 0 w 2078453"/>
                <a:gd name="connsiteY5" fmla="*/ 379482 h 1080136"/>
                <a:gd name="connsiteX6" fmla="*/ 349866 w 2078453"/>
                <a:gd name="connsiteY6" fmla="*/ 0 h 1080136"/>
                <a:gd name="connsiteX7" fmla="*/ 351228 w 2078453"/>
                <a:gd name="connsiteY7" fmla="*/ 0 h 1080136"/>
                <a:gd name="connsiteX8" fmla="*/ 351228 w 2078453"/>
                <a:gd name="connsiteY8" fmla="*/ 0 h 1080136"/>
                <a:gd name="connsiteX9" fmla="*/ 944115 w 2078453"/>
                <a:gd name="connsiteY9" fmla="*/ 0 h 1080136"/>
                <a:gd name="connsiteX10" fmla="*/ 1018514 w 2078453"/>
                <a:gd name="connsiteY10" fmla="*/ 0 h 1080136"/>
                <a:gd name="connsiteX11" fmla="*/ 1505872 w 2078453"/>
                <a:gd name="connsiteY11" fmla="*/ 0 h 1080136"/>
                <a:gd name="connsiteX12" fmla="*/ 2020129 w 2078453"/>
                <a:gd name="connsiteY12" fmla="*/ 385841 h 1080136"/>
                <a:gd name="connsiteX13" fmla="*/ 1999137 w 2078453"/>
                <a:gd name="connsiteY13" fmla="*/ 706261 h 1080136"/>
                <a:gd name="connsiteX14" fmla="*/ 1615014 w 2078453"/>
                <a:gd name="connsiteY14" fmla="*/ 782131 h 1080136"/>
                <a:gd name="connsiteX15" fmla="*/ 1258898 w 2078453"/>
                <a:gd name="connsiteY15" fmla="*/ 1043860 h 1080136"/>
                <a:gd name="connsiteX16" fmla="*/ 971265 w 2078453"/>
                <a:gd name="connsiteY16" fmla="*/ 1078773 h 1080136"/>
                <a:gd name="connsiteX0" fmla="*/ 971265 w 2116798"/>
                <a:gd name="connsiteY0" fmla="*/ 1078773 h 1080136"/>
                <a:gd name="connsiteX1" fmla="*/ 540607 w 2116798"/>
                <a:gd name="connsiteY1" fmla="*/ 916968 h 1080136"/>
                <a:gd name="connsiteX2" fmla="*/ 457107 w 2116798"/>
                <a:gd name="connsiteY2" fmla="*/ 832164 h 1080136"/>
                <a:gd name="connsiteX3" fmla="*/ 410703 w 2116798"/>
                <a:gd name="connsiteY3" fmla="*/ 758964 h 1080136"/>
                <a:gd name="connsiteX4" fmla="*/ 349866 w 2116798"/>
                <a:gd name="connsiteY4" fmla="*/ 758964 h 1080136"/>
                <a:gd name="connsiteX5" fmla="*/ 0 w 2116798"/>
                <a:gd name="connsiteY5" fmla="*/ 379482 h 1080136"/>
                <a:gd name="connsiteX6" fmla="*/ 349866 w 2116798"/>
                <a:gd name="connsiteY6" fmla="*/ 0 h 1080136"/>
                <a:gd name="connsiteX7" fmla="*/ 351228 w 2116798"/>
                <a:gd name="connsiteY7" fmla="*/ 0 h 1080136"/>
                <a:gd name="connsiteX8" fmla="*/ 351228 w 2116798"/>
                <a:gd name="connsiteY8" fmla="*/ 0 h 1080136"/>
                <a:gd name="connsiteX9" fmla="*/ 944115 w 2116798"/>
                <a:gd name="connsiteY9" fmla="*/ 0 h 1080136"/>
                <a:gd name="connsiteX10" fmla="*/ 1018514 w 2116798"/>
                <a:gd name="connsiteY10" fmla="*/ 0 h 1080136"/>
                <a:gd name="connsiteX11" fmla="*/ 1505872 w 2116798"/>
                <a:gd name="connsiteY11" fmla="*/ 0 h 1080136"/>
                <a:gd name="connsiteX12" fmla="*/ 2083993 w 2116798"/>
                <a:gd name="connsiteY12" fmla="*/ 285304 h 1080136"/>
                <a:gd name="connsiteX13" fmla="*/ 1999137 w 2116798"/>
                <a:gd name="connsiteY13" fmla="*/ 706261 h 1080136"/>
                <a:gd name="connsiteX14" fmla="*/ 1615014 w 2116798"/>
                <a:gd name="connsiteY14" fmla="*/ 782131 h 1080136"/>
                <a:gd name="connsiteX15" fmla="*/ 1258898 w 2116798"/>
                <a:gd name="connsiteY15" fmla="*/ 1043860 h 1080136"/>
                <a:gd name="connsiteX16" fmla="*/ 971265 w 2116798"/>
                <a:gd name="connsiteY16" fmla="*/ 1078773 h 1080136"/>
                <a:gd name="connsiteX0" fmla="*/ 971265 w 2097801"/>
                <a:gd name="connsiteY0" fmla="*/ 1078773 h 1080136"/>
                <a:gd name="connsiteX1" fmla="*/ 540607 w 2097801"/>
                <a:gd name="connsiteY1" fmla="*/ 916968 h 1080136"/>
                <a:gd name="connsiteX2" fmla="*/ 457107 w 2097801"/>
                <a:gd name="connsiteY2" fmla="*/ 832164 h 1080136"/>
                <a:gd name="connsiteX3" fmla="*/ 410703 w 2097801"/>
                <a:gd name="connsiteY3" fmla="*/ 758964 h 1080136"/>
                <a:gd name="connsiteX4" fmla="*/ 349866 w 2097801"/>
                <a:gd name="connsiteY4" fmla="*/ 758964 h 1080136"/>
                <a:gd name="connsiteX5" fmla="*/ 0 w 2097801"/>
                <a:gd name="connsiteY5" fmla="*/ 379482 h 1080136"/>
                <a:gd name="connsiteX6" fmla="*/ 349866 w 2097801"/>
                <a:gd name="connsiteY6" fmla="*/ 0 h 1080136"/>
                <a:gd name="connsiteX7" fmla="*/ 351228 w 2097801"/>
                <a:gd name="connsiteY7" fmla="*/ 0 h 1080136"/>
                <a:gd name="connsiteX8" fmla="*/ 351228 w 2097801"/>
                <a:gd name="connsiteY8" fmla="*/ 0 h 1080136"/>
                <a:gd name="connsiteX9" fmla="*/ 944115 w 2097801"/>
                <a:gd name="connsiteY9" fmla="*/ 0 h 1080136"/>
                <a:gd name="connsiteX10" fmla="*/ 1018514 w 2097801"/>
                <a:gd name="connsiteY10" fmla="*/ 0 h 1080136"/>
                <a:gd name="connsiteX11" fmla="*/ 1505872 w 2097801"/>
                <a:gd name="connsiteY11" fmla="*/ 0 h 1080136"/>
                <a:gd name="connsiteX12" fmla="*/ 2083993 w 2097801"/>
                <a:gd name="connsiteY12" fmla="*/ 285304 h 1080136"/>
                <a:gd name="connsiteX13" fmla="*/ 1999137 w 2097801"/>
                <a:gd name="connsiteY13" fmla="*/ 706261 h 1080136"/>
                <a:gd name="connsiteX14" fmla="*/ 1615014 w 2097801"/>
                <a:gd name="connsiteY14" fmla="*/ 782131 h 1080136"/>
                <a:gd name="connsiteX15" fmla="*/ 1258898 w 2097801"/>
                <a:gd name="connsiteY15" fmla="*/ 1043860 h 1080136"/>
                <a:gd name="connsiteX16" fmla="*/ 971265 w 2097801"/>
                <a:gd name="connsiteY16" fmla="*/ 1078773 h 1080136"/>
                <a:gd name="connsiteX0" fmla="*/ 971265 w 2099753"/>
                <a:gd name="connsiteY0" fmla="*/ 1078773 h 1080136"/>
                <a:gd name="connsiteX1" fmla="*/ 540607 w 2099753"/>
                <a:gd name="connsiteY1" fmla="*/ 916968 h 1080136"/>
                <a:gd name="connsiteX2" fmla="*/ 457107 w 2099753"/>
                <a:gd name="connsiteY2" fmla="*/ 832164 h 1080136"/>
                <a:gd name="connsiteX3" fmla="*/ 410703 w 2099753"/>
                <a:gd name="connsiteY3" fmla="*/ 758964 h 1080136"/>
                <a:gd name="connsiteX4" fmla="*/ 349866 w 2099753"/>
                <a:gd name="connsiteY4" fmla="*/ 758964 h 1080136"/>
                <a:gd name="connsiteX5" fmla="*/ 0 w 2099753"/>
                <a:gd name="connsiteY5" fmla="*/ 379482 h 1080136"/>
                <a:gd name="connsiteX6" fmla="*/ 349866 w 2099753"/>
                <a:gd name="connsiteY6" fmla="*/ 0 h 1080136"/>
                <a:gd name="connsiteX7" fmla="*/ 351228 w 2099753"/>
                <a:gd name="connsiteY7" fmla="*/ 0 h 1080136"/>
                <a:gd name="connsiteX8" fmla="*/ 351228 w 2099753"/>
                <a:gd name="connsiteY8" fmla="*/ 0 h 1080136"/>
                <a:gd name="connsiteX9" fmla="*/ 944115 w 2099753"/>
                <a:gd name="connsiteY9" fmla="*/ 0 h 1080136"/>
                <a:gd name="connsiteX10" fmla="*/ 1018514 w 2099753"/>
                <a:gd name="connsiteY10" fmla="*/ 0 h 1080136"/>
                <a:gd name="connsiteX11" fmla="*/ 1505872 w 2099753"/>
                <a:gd name="connsiteY11" fmla="*/ 0 h 1080136"/>
                <a:gd name="connsiteX12" fmla="*/ 2083993 w 2099753"/>
                <a:gd name="connsiteY12" fmla="*/ 285304 h 1080136"/>
                <a:gd name="connsiteX13" fmla="*/ 1999137 w 2099753"/>
                <a:gd name="connsiteY13" fmla="*/ 706261 h 1080136"/>
                <a:gd name="connsiteX14" fmla="*/ 1615014 w 2099753"/>
                <a:gd name="connsiteY14" fmla="*/ 782131 h 1080136"/>
                <a:gd name="connsiteX15" fmla="*/ 1258898 w 2099753"/>
                <a:gd name="connsiteY15" fmla="*/ 1043860 h 1080136"/>
                <a:gd name="connsiteX16" fmla="*/ 971265 w 2099753"/>
                <a:gd name="connsiteY16" fmla="*/ 1078773 h 1080136"/>
                <a:gd name="connsiteX0" fmla="*/ 971265 w 2110976"/>
                <a:gd name="connsiteY0" fmla="*/ 1078773 h 1080136"/>
                <a:gd name="connsiteX1" fmla="*/ 540607 w 2110976"/>
                <a:gd name="connsiteY1" fmla="*/ 916968 h 1080136"/>
                <a:gd name="connsiteX2" fmla="*/ 457107 w 2110976"/>
                <a:gd name="connsiteY2" fmla="*/ 832164 h 1080136"/>
                <a:gd name="connsiteX3" fmla="*/ 410703 w 2110976"/>
                <a:gd name="connsiteY3" fmla="*/ 758964 h 1080136"/>
                <a:gd name="connsiteX4" fmla="*/ 349866 w 2110976"/>
                <a:gd name="connsiteY4" fmla="*/ 758964 h 1080136"/>
                <a:gd name="connsiteX5" fmla="*/ 0 w 2110976"/>
                <a:gd name="connsiteY5" fmla="*/ 379482 h 1080136"/>
                <a:gd name="connsiteX6" fmla="*/ 349866 w 2110976"/>
                <a:gd name="connsiteY6" fmla="*/ 0 h 1080136"/>
                <a:gd name="connsiteX7" fmla="*/ 351228 w 2110976"/>
                <a:gd name="connsiteY7" fmla="*/ 0 h 1080136"/>
                <a:gd name="connsiteX8" fmla="*/ 351228 w 2110976"/>
                <a:gd name="connsiteY8" fmla="*/ 0 h 1080136"/>
                <a:gd name="connsiteX9" fmla="*/ 944115 w 2110976"/>
                <a:gd name="connsiteY9" fmla="*/ 0 h 1080136"/>
                <a:gd name="connsiteX10" fmla="*/ 1018514 w 2110976"/>
                <a:gd name="connsiteY10" fmla="*/ 0 h 1080136"/>
                <a:gd name="connsiteX11" fmla="*/ 1505872 w 2110976"/>
                <a:gd name="connsiteY11" fmla="*/ 0 h 1080136"/>
                <a:gd name="connsiteX12" fmla="*/ 2083993 w 2110976"/>
                <a:gd name="connsiteY12" fmla="*/ 285304 h 1080136"/>
                <a:gd name="connsiteX13" fmla="*/ 1967204 w 2110976"/>
                <a:gd name="connsiteY13" fmla="*/ 686801 h 1080136"/>
                <a:gd name="connsiteX14" fmla="*/ 1615014 w 2110976"/>
                <a:gd name="connsiteY14" fmla="*/ 782131 h 1080136"/>
                <a:gd name="connsiteX15" fmla="*/ 1258898 w 2110976"/>
                <a:gd name="connsiteY15" fmla="*/ 1043860 h 1080136"/>
                <a:gd name="connsiteX16" fmla="*/ 971265 w 2110976"/>
                <a:gd name="connsiteY16" fmla="*/ 1078773 h 1080136"/>
                <a:gd name="connsiteX0" fmla="*/ 971265 w 2114741"/>
                <a:gd name="connsiteY0" fmla="*/ 1078773 h 1080136"/>
                <a:gd name="connsiteX1" fmla="*/ 540607 w 2114741"/>
                <a:gd name="connsiteY1" fmla="*/ 916968 h 1080136"/>
                <a:gd name="connsiteX2" fmla="*/ 457107 w 2114741"/>
                <a:gd name="connsiteY2" fmla="*/ 832164 h 1080136"/>
                <a:gd name="connsiteX3" fmla="*/ 410703 w 2114741"/>
                <a:gd name="connsiteY3" fmla="*/ 758964 h 1080136"/>
                <a:gd name="connsiteX4" fmla="*/ 349866 w 2114741"/>
                <a:gd name="connsiteY4" fmla="*/ 758964 h 1080136"/>
                <a:gd name="connsiteX5" fmla="*/ 0 w 2114741"/>
                <a:gd name="connsiteY5" fmla="*/ 379482 h 1080136"/>
                <a:gd name="connsiteX6" fmla="*/ 349866 w 2114741"/>
                <a:gd name="connsiteY6" fmla="*/ 0 h 1080136"/>
                <a:gd name="connsiteX7" fmla="*/ 351228 w 2114741"/>
                <a:gd name="connsiteY7" fmla="*/ 0 h 1080136"/>
                <a:gd name="connsiteX8" fmla="*/ 351228 w 2114741"/>
                <a:gd name="connsiteY8" fmla="*/ 0 h 1080136"/>
                <a:gd name="connsiteX9" fmla="*/ 944115 w 2114741"/>
                <a:gd name="connsiteY9" fmla="*/ 0 h 1080136"/>
                <a:gd name="connsiteX10" fmla="*/ 1018514 w 2114741"/>
                <a:gd name="connsiteY10" fmla="*/ 0 h 1080136"/>
                <a:gd name="connsiteX11" fmla="*/ 1505872 w 2114741"/>
                <a:gd name="connsiteY11" fmla="*/ 0 h 1080136"/>
                <a:gd name="connsiteX12" fmla="*/ 2083993 w 2114741"/>
                <a:gd name="connsiteY12" fmla="*/ 285304 h 1080136"/>
                <a:gd name="connsiteX13" fmla="*/ 1967204 w 2114741"/>
                <a:gd name="connsiteY13" fmla="*/ 686801 h 1080136"/>
                <a:gd name="connsiteX14" fmla="*/ 1615014 w 2114741"/>
                <a:gd name="connsiteY14" fmla="*/ 782131 h 1080136"/>
                <a:gd name="connsiteX15" fmla="*/ 1258898 w 2114741"/>
                <a:gd name="connsiteY15" fmla="*/ 1043860 h 1080136"/>
                <a:gd name="connsiteX16" fmla="*/ 971265 w 2114741"/>
                <a:gd name="connsiteY16" fmla="*/ 1078773 h 1080136"/>
                <a:gd name="connsiteX0" fmla="*/ 971265 w 2110028"/>
                <a:gd name="connsiteY0" fmla="*/ 1078773 h 1080136"/>
                <a:gd name="connsiteX1" fmla="*/ 540607 w 2110028"/>
                <a:gd name="connsiteY1" fmla="*/ 916968 h 1080136"/>
                <a:gd name="connsiteX2" fmla="*/ 457107 w 2110028"/>
                <a:gd name="connsiteY2" fmla="*/ 832164 h 1080136"/>
                <a:gd name="connsiteX3" fmla="*/ 410703 w 2110028"/>
                <a:gd name="connsiteY3" fmla="*/ 758964 h 1080136"/>
                <a:gd name="connsiteX4" fmla="*/ 349866 w 2110028"/>
                <a:gd name="connsiteY4" fmla="*/ 758964 h 1080136"/>
                <a:gd name="connsiteX5" fmla="*/ 0 w 2110028"/>
                <a:gd name="connsiteY5" fmla="*/ 379482 h 1080136"/>
                <a:gd name="connsiteX6" fmla="*/ 349866 w 2110028"/>
                <a:gd name="connsiteY6" fmla="*/ 0 h 1080136"/>
                <a:gd name="connsiteX7" fmla="*/ 351228 w 2110028"/>
                <a:gd name="connsiteY7" fmla="*/ 0 h 1080136"/>
                <a:gd name="connsiteX8" fmla="*/ 351228 w 2110028"/>
                <a:gd name="connsiteY8" fmla="*/ 0 h 1080136"/>
                <a:gd name="connsiteX9" fmla="*/ 944115 w 2110028"/>
                <a:gd name="connsiteY9" fmla="*/ 0 h 1080136"/>
                <a:gd name="connsiteX10" fmla="*/ 1018514 w 2110028"/>
                <a:gd name="connsiteY10" fmla="*/ 0 h 1080136"/>
                <a:gd name="connsiteX11" fmla="*/ 1505872 w 2110028"/>
                <a:gd name="connsiteY11" fmla="*/ 0 h 1080136"/>
                <a:gd name="connsiteX12" fmla="*/ 2083993 w 2110028"/>
                <a:gd name="connsiteY12" fmla="*/ 285304 h 1080136"/>
                <a:gd name="connsiteX13" fmla="*/ 1967204 w 2110028"/>
                <a:gd name="connsiteY13" fmla="*/ 686801 h 1080136"/>
                <a:gd name="connsiteX14" fmla="*/ 1615014 w 2110028"/>
                <a:gd name="connsiteY14" fmla="*/ 782131 h 1080136"/>
                <a:gd name="connsiteX15" fmla="*/ 1258898 w 2110028"/>
                <a:gd name="connsiteY15" fmla="*/ 1043860 h 1080136"/>
                <a:gd name="connsiteX16" fmla="*/ 971265 w 2110028"/>
                <a:gd name="connsiteY16" fmla="*/ 1078773 h 1080136"/>
                <a:gd name="connsiteX0" fmla="*/ 971265 w 2113036"/>
                <a:gd name="connsiteY0" fmla="*/ 1078773 h 1080136"/>
                <a:gd name="connsiteX1" fmla="*/ 540607 w 2113036"/>
                <a:gd name="connsiteY1" fmla="*/ 916968 h 1080136"/>
                <a:gd name="connsiteX2" fmla="*/ 457107 w 2113036"/>
                <a:gd name="connsiteY2" fmla="*/ 832164 h 1080136"/>
                <a:gd name="connsiteX3" fmla="*/ 410703 w 2113036"/>
                <a:gd name="connsiteY3" fmla="*/ 758964 h 1080136"/>
                <a:gd name="connsiteX4" fmla="*/ 349866 w 2113036"/>
                <a:gd name="connsiteY4" fmla="*/ 758964 h 1080136"/>
                <a:gd name="connsiteX5" fmla="*/ 0 w 2113036"/>
                <a:gd name="connsiteY5" fmla="*/ 379482 h 1080136"/>
                <a:gd name="connsiteX6" fmla="*/ 349866 w 2113036"/>
                <a:gd name="connsiteY6" fmla="*/ 0 h 1080136"/>
                <a:gd name="connsiteX7" fmla="*/ 351228 w 2113036"/>
                <a:gd name="connsiteY7" fmla="*/ 0 h 1080136"/>
                <a:gd name="connsiteX8" fmla="*/ 351228 w 2113036"/>
                <a:gd name="connsiteY8" fmla="*/ 0 h 1080136"/>
                <a:gd name="connsiteX9" fmla="*/ 944115 w 2113036"/>
                <a:gd name="connsiteY9" fmla="*/ 0 h 1080136"/>
                <a:gd name="connsiteX10" fmla="*/ 1018514 w 2113036"/>
                <a:gd name="connsiteY10" fmla="*/ 0 h 1080136"/>
                <a:gd name="connsiteX11" fmla="*/ 1505872 w 2113036"/>
                <a:gd name="connsiteY11" fmla="*/ 0 h 1080136"/>
                <a:gd name="connsiteX12" fmla="*/ 2083993 w 2113036"/>
                <a:gd name="connsiteY12" fmla="*/ 285304 h 1080136"/>
                <a:gd name="connsiteX13" fmla="*/ 1967204 w 2113036"/>
                <a:gd name="connsiteY13" fmla="*/ 686801 h 1080136"/>
                <a:gd name="connsiteX14" fmla="*/ 1615014 w 2113036"/>
                <a:gd name="connsiteY14" fmla="*/ 782131 h 1080136"/>
                <a:gd name="connsiteX15" fmla="*/ 1258898 w 2113036"/>
                <a:gd name="connsiteY15" fmla="*/ 1043860 h 1080136"/>
                <a:gd name="connsiteX16" fmla="*/ 971265 w 2113036"/>
                <a:gd name="connsiteY16" fmla="*/ 1078773 h 1080136"/>
                <a:gd name="connsiteX0" fmla="*/ 971265 w 2102360"/>
                <a:gd name="connsiteY0" fmla="*/ 1078773 h 1080136"/>
                <a:gd name="connsiteX1" fmla="*/ 540607 w 2102360"/>
                <a:gd name="connsiteY1" fmla="*/ 916968 h 1080136"/>
                <a:gd name="connsiteX2" fmla="*/ 457107 w 2102360"/>
                <a:gd name="connsiteY2" fmla="*/ 832164 h 1080136"/>
                <a:gd name="connsiteX3" fmla="*/ 410703 w 2102360"/>
                <a:gd name="connsiteY3" fmla="*/ 758964 h 1080136"/>
                <a:gd name="connsiteX4" fmla="*/ 349866 w 2102360"/>
                <a:gd name="connsiteY4" fmla="*/ 758964 h 1080136"/>
                <a:gd name="connsiteX5" fmla="*/ 0 w 2102360"/>
                <a:gd name="connsiteY5" fmla="*/ 379482 h 1080136"/>
                <a:gd name="connsiteX6" fmla="*/ 349866 w 2102360"/>
                <a:gd name="connsiteY6" fmla="*/ 0 h 1080136"/>
                <a:gd name="connsiteX7" fmla="*/ 351228 w 2102360"/>
                <a:gd name="connsiteY7" fmla="*/ 0 h 1080136"/>
                <a:gd name="connsiteX8" fmla="*/ 351228 w 2102360"/>
                <a:gd name="connsiteY8" fmla="*/ 0 h 1080136"/>
                <a:gd name="connsiteX9" fmla="*/ 944115 w 2102360"/>
                <a:gd name="connsiteY9" fmla="*/ 0 h 1080136"/>
                <a:gd name="connsiteX10" fmla="*/ 1018514 w 2102360"/>
                <a:gd name="connsiteY10" fmla="*/ 0 h 1080136"/>
                <a:gd name="connsiteX11" fmla="*/ 1505872 w 2102360"/>
                <a:gd name="connsiteY11" fmla="*/ 0 h 1080136"/>
                <a:gd name="connsiteX12" fmla="*/ 2083993 w 2102360"/>
                <a:gd name="connsiteY12" fmla="*/ 285304 h 1080136"/>
                <a:gd name="connsiteX13" fmla="*/ 1967204 w 2102360"/>
                <a:gd name="connsiteY13" fmla="*/ 686801 h 1080136"/>
                <a:gd name="connsiteX14" fmla="*/ 1615014 w 2102360"/>
                <a:gd name="connsiteY14" fmla="*/ 782131 h 1080136"/>
                <a:gd name="connsiteX15" fmla="*/ 1258898 w 2102360"/>
                <a:gd name="connsiteY15" fmla="*/ 1043860 h 1080136"/>
                <a:gd name="connsiteX16" fmla="*/ 971265 w 2102360"/>
                <a:gd name="connsiteY16" fmla="*/ 1078773 h 1080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02360" h="1080136">
                  <a:moveTo>
                    <a:pt x="971265" y="1078773"/>
                  </a:moveTo>
                  <a:cubicBezTo>
                    <a:pt x="811235" y="1069553"/>
                    <a:pt x="657141" y="1013755"/>
                    <a:pt x="540607" y="916968"/>
                  </a:cubicBezTo>
                  <a:cubicBezTo>
                    <a:pt x="508751" y="890510"/>
                    <a:pt x="480919" y="862075"/>
                    <a:pt x="457107" y="832164"/>
                  </a:cubicBezTo>
                  <a:lnTo>
                    <a:pt x="410703" y="758964"/>
                  </a:lnTo>
                  <a:lnTo>
                    <a:pt x="349866" y="758964"/>
                  </a:lnTo>
                  <a:cubicBezTo>
                    <a:pt x="156640" y="758964"/>
                    <a:pt x="0" y="589064"/>
                    <a:pt x="0" y="379482"/>
                  </a:cubicBezTo>
                  <a:cubicBezTo>
                    <a:pt x="0" y="169900"/>
                    <a:pt x="156640" y="0"/>
                    <a:pt x="349866" y="0"/>
                  </a:cubicBezTo>
                  <a:lnTo>
                    <a:pt x="351228" y="0"/>
                  </a:lnTo>
                  <a:lnTo>
                    <a:pt x="351228" y="0"/>
                  </a:lnTo>
                  <a:lnTo>
                    <a:pt x="944115" y="0"/>
                  </a:lnTo>
                  <a:lnTo>
                    <a:pt x="1018514" y="0"/>
                  </a:lnTo>
                  <a:lnTo>
                    <a:pt x="1505872" y="0"/>
                  </a:lnTo>
                  <a:cubicBezTo>
                    <a:pt x="1816122" y="0"/>
                    <a:pt x="2003556" y="86515"/>
                    <a:pt x="2083993" y="285304"/>
                  </a:cubicBezTo>
                  <a:cubicBezTo>
                    <a:pt x="2135716" y="413130"/>
                    <a:pt x="2072331" y="608537"/>
                    <a:pt x="1967204" y="686801"/>
                  </a:cubicBezTo>
                  <a:cubicBezTo>
                    <a:pt x="1835239" y="785045"/>
                    <a:pt x="1625239" y="761091"/>
                    <a:pt x="1615014" y="782131"/>
                  </a:cubicBezTo>
                  <a:cubicBezTo>
                    <a:pt x="1542968" y="898419"/>
                    <a:pt x="1419258" y="993741"/>
                    <a:pt x="1258898" y="1043860"/>
                  </a:cubicBezTo>
                  <a:cubicBezTo>
                    <a:pt x="1165438" y="1073070"/>
                    <a:pt x="1067283" y="1084306"/>
                    <a:pt x="971265" y="1078773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008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4" name="矩形 183"/>
            <p:cNvSpPr/>
            <p:nvPr/>
          </p:nvSpPr>
          <p:spPr>
            <a:xfrm>
              <a:off x="4386835" y="1275211"/>
              <a:ext cx="80390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200" b="1" dirty="0" smtClean="0">
                  <a:latin typeface="Arial" panose="020B0604020202020204" pitchFamily="34" charset="0"/>
                  <a:ea typeface="Arial Unicode MS" panose="020B0604020202020204" pitchFamily="34" charset="-120"/>
                  <a:cs typeface="Arial" panose="020B0604020202020204" pitchFamily="34" charset="0"/>
                </a:rPr>
                <a:t>Internet</a:t>
              </a:r>
              <a:endParaRPr lang="en-US" altLang="zh-TW" sz="1200" b="1" dirty="0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197" name="圖片 1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258" y="2519307"/>
            <a:ext cx="1436942" cy="167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5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圖片 17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81" b="42391"/>
          <a:stretch/>
        </p:blipFill>
        <p:spPr>
          <a:xfrm>
            <a:off x="1888265" y="2649547"/>
            <a:ext cx="4870913" cy="698868"/>
          </a:xfrm>
          <a:prstGeom prst="rect">
            <a:avLst/>
          </a:prstGeom>
        </p:spPr>
      </p:pic>
      <p:sp>
        <p:nvSpPr>
          <p:cNvPr id="133" name="文字方塊 132"/>
          <p:cNvSpPr txBox="1">
            <a:spLocks noChangeArrowheads="1"/>
          </p:cNvSpPr>
          <p:nvPr/>
        </p:nvSpPr>
        <p:spPr bwMode="auto">
          <a:xfrm>
            <a:off x="6627336" y="2853957"/>
            <a:ext cx="1021139" cy="26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7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5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en-US" altLang="zh-TW" sz="933" kern="0" dirty="0">
                <a:solidFill>
                  <a:srgbClr val="A6A6A6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Cat 5e/6</a:t>
            </a:r>
            <a:endParaRPr lang="zh-TW" altLang="en-US" sz="933" kern="0" dirty="0">
              <a:solidFill>
                <a:srgbClr val="A6A6A6"/>
              </a:solidFill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87" name="文字方塊 86"/>
          <p:cNvSpPr txBox="1"/>
          <p:nvPr/>
        </p:nvSpPr>
        <p:spPr>
          <a:xfrm>
            <a:off x="4397546" y="4285622"/>
            <a:ext cx="552468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33" dirty="0">
                <a:solidFill>
                  <a:srgbClr val="FF0000"/>
                </a:solidFill>
              </a:rPr>
              <a:t>HDMI</a:t>
            </a:r>
            <a:endParaRPr lang="zh-TW" altLang="en-US" sz="933" dirty="0">
              <a:solidFill>
                <a:srgbClr val="FF0000"/>
              </a:solidFill>
            </a:endParaRPr>
          </a:p>
        </p:txBody>
      </p:sp>
      <p:pic>
        <p:nvPicPr>
          <p:cNvPr id="176" name="圖片 17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28" b="41929"/>
          <a:stretch/>
        </p:blipFill>
        <p:spPr>
          <a:xfrm>
            <a:off x="4125782" y="3344543"/>
            <a:ext cx="5713231" cy="824548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 smtClean="0">
                <a:latin typeface="+mn-lt"/>
              </a:rPr>
              <a:t>Recording and Streaming</a:t>
            </a:r>
            <a:endParaRPr lang="zh-TW" altLang="en-US" sz="3600" dirty="0">
              <a:latin typeface="+mn-lt"/>
            </a:endParaRPr>
          </a:p>
        </p:txBody>
      </p:sp>
      <p:cxnSp>
        <p:nvCxnSpPr>
          <p:cNvPr id="70" name="直線接點 69"/>
          <p:cNvCxnSpPr/>
          <p:nvPr/>
        </p:nvCxnSpPr>
        <p:spPr>
          <a:xfrm flipH="1">
            <a:off x="4894102" y="1688984"/>
            <a:ext cx="1340855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接點 70"/>
          <p:cNvCxnSpPr/>
          <p:nvPr/>
        </p:nvCxnSpPr>
        <p:spPr>
          <a:xfrm flipH="1">
            <a:off x="2867377" y="5612464"/>
            <a:ext cx="948715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單箭頭接點 71"/>
          <p:cNvCxnSpPr/>
          <p:nvPr/>
        </p:nvCxnSpPr>
        <p:spPr>
          <a:xfrm>
            <a:off x="8292149" y="4574040"/>
            <a:ext cx="1179083" cy="0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群組 73"/>
          <p:cNvGrpSpPr/>
          <p:nvPr/>
        </p:nvGrpSpPr>
        <p:grpSpPr>
          <a:xfrm>
            <a:off x="4474541" y="4885598"/>
            <a:ext cx="657612" cy="351385"/>
            <a:chOff x="1604962" y="3833812"/>
            <a:chExt cx="4257675" cy="2733675"/>
          </a:xfrm>
        </p:grpSpPr>
        <p:pic>
          <p:nvPicPr>
            <p:cNvPr id="75" name="圖片 7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4962" y="3833812"/>
              <a:ext cx="4257675" cy="2733675"/>
            </a:xfrm>
            <a:prstGeom prst="rect">
              <a:avLst/>
            </a:prstGeom>
          </p:spPr>
        </p:pic>
        <p:sp>
          <p:nvSpPr>
            <p:cNvPr id="76" name="矩形 75"/>
            <p:cNvSpPr/>
            <p:nvPr/>
          </p:nvSpPr>
          <p:spPr>
            <a:xfrm>
              <a:off x="2314575" y="4010025"/>
              <a:ext cx="2828925" cy="1627409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77" name="直線接點 76"/>
          <p:cNvCxnSpPr/>
          <p:nvPr/>
        </p:nvCxnSpPr>
        <p:spPr>
          <a:xfrm>
            <a:off x="4884837" y="4350993"/>
            <a:ext cx="0" cy="505073"/>
          </a:xfrm>
          <a:prstGeom prst="line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接點 78"/>
          <p:cNvCxnSpPr/>
          <p:nvPr/>
        </p:nvCxnSpPr>
        <p:spPr>
          <a:xfrm flipV="1">
            <a:off x="8301039" y="3783617"/>
            <a:ext cx="0" cy="613291"/>
          </a:xfrm>
          <a:prstGeom prst="line">
            <a:avLst/>
          </a:prstGeom>
          <a:ln w="1905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接點 79"/>
          <p:cNvCxnSpPr/>
          <p:nvPr/>
        </p:nvCxnSpPr>
        <p:spPr>
          <a:xfrm>
            <a:off x="5742621" y="4450001"/>
            <a:ext cx="0" cy="406064"/>
          </a:xfrm>
          <a:prstGeom prst="line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單箭頭接點 82"/>
          <p:cNvCxnSpPr/>
          <p:nvPr/>
        </p:nvCxnSpPr>
        <p:spPr>
          <a:xfrm>
            <a:off x="8301403" y="4299562"/>
            <a:ext cx="2755" cy="288473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接點 84"/>
          <p:cNvCxnSpPr/>
          <p:nvPr/>
        </p:nvCxnSpPr>
        <p:spPr>
          <a:xfrm>
            <a:off x="4884837" y="3921991"/>
            <a:ext cx="0" cy="634868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接點 85"/>
          <p:cNvCxnSpPr/>
          <p:nvPr/>
        </p:nvCxnSpPr>
        <p:spPr>
          <a:xfrm>
            <a:off x="5742621" y="3897373"/>
            <a:ext cx="0" cy="575475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87"/>
          <p:cNvCxnSpPr/>
          <p:nvPr/>
        </p:nvCxnSpPr>
        <p:spPr>
          <a:xfrm flipV="1">
            <a:off x="7604372" y="4149234"/>
            <a:ext cx="0" cy="309276"/>
          </a:xfrm>
          <a:prstGeom prst="line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/>
          <p:cNvCxnSpPr/>
          <p:nvPr/>
        </p:nvCxnSpPr>
        <p:spPr>
          <a:xfrm>
            <a:off x="7604372" y="3783618"/>
            <a:ext cx="0" cy="1133733"/>
          </a:xfrm>
          <a:prstGeom prst="line">
            <a:avLst/>
          </a:prstGeom>
          <a:ln w="1905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圖片 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07" y="4390105"/>
            <a:ext cx="562077" cy="367871"/>
          </a:xfrm>
          <a:prstGeom prst="rect">
            <a:avLst/>
          </a:prstGeom>
        </p:spPr>
      </p:pic>
      <p:sp>
        <p:nvSpPr>
          <p:cNvPr id="93" name="文字方塊 70"/>
          <p:cNvSpPr txBox="1">
            <a:spLocks noChangeArrowheads="1"/>
          </p:cNvSpPr>
          <p:nvPr/>
        </p:nvSpPr>
        <p:spPr bwMode="auto">
          <a:xfrm>
            <a:off x="6070349" y="6247325"/>
            <a:ext cx="976207" cy="4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7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5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en-US" altLang="zh-TW" sz="933" kern="0" dirty="0">
                <a:solidFill>
                  <a:prstClr val="black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Onboard GUI Director</a:t>
            </a:r>
            <a:endParaRPr lang="zh-TW" altLang="en-US" sz="933" kern="0" dirty="0">
              <a:solidFill>
                <a:prstClr val="black"/>
              </a:solidFill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101" name="圖片 10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8" t="51944" r="7533" b="24257"/>
          <a:stretch/>
        </p:blipFill>
        <p:spPr>
          <a:xfrm>
            <a:off x="3394726" y="4450002"/>
            <a:ext cx="842729" cy="235380"/>
          </a:xfrm>
          <a:prstGeom prst="rect">
            <a:avLst/>
          </a:prstGeom>
        </p:spPr>
      </p:pic>
      <p:cxnSp>
        <p:nvCxnSpPr>
          <p:cNvPr id="103" name="直線接點 102"/>
          <p:cNvCxnSpPr/>
          <p:nvPr/>
        </p:nvCxnSpPr>
        <p:spPr>
          <a:xfrm flipH="1">
            <a:off x="3109884" y="5612464"/>
            <a:ext cx="38778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接點 103"/>
          <p:cNvCxnSpPr>
            <a:stCxn id="101" idx="2"/>
          </p:cNvCxnSpPr>
          <p:nvPr/>
        </p:nvCxnSpPr>
        <p:spPr>
          <a:xfrm>
            <a:off x="3816091" y="4685381"/>
            <a:ext cx="8112" cy="92708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圖片 10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0" t="29399" r="26333" b="27201"/>
          <a:stretch/>
        </p:blipFill>
        <p:spPr>
          <a:xfrm>
            <a:off x="1701767" y="5165358"/>
            <a:ext cx="974451" cy="593732"/>
          </a:xfrm>
          <a:prstGeom prst="rect">
            <a:avLst/>
          </a:prstGeom>
        </p:spPr>
      </p:pic>
      <p:pic>
        <p:nvPicPr>
          <p:cNvPr id="106" name="圖片 10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0406" y="5396683"/>
            <a:ext cx="177111" cy="368883"/>
          </a:xfrm>
          <a:prstGeom prst="rect">
            <a:avLst/>
          </a:prstGeom>
        </p:spPr>
      </p:pic>
      <p:cxnSp>
        <p:nvCxnSpPr>
          <p:cNvPr id="107" name="直線接點 106"/>
          <p:cNvCxnSpPr/>
          <p:nvPr/>
        </p:nvCxnSpPr>
        <p:spPr>
          <a:xfrm>
            <a:off x="6832032" y="2035093"/>
            <a:ext cx="0" cy="180033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接點 107"/>
          <p:cNvCxnSpPr/>
          <p:nvPr/>
        </p:nvCxnSpPr>
        <p:spPr>
          <a:xfrm>
            <a:off x="6832032" y="2746963"/>
            <a:ext cx="0" cy="47688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接點 108"/>
          <p:cNvCxnSpPr/>
          <p:nvPr/>
        </p:nvCxnSpPr>
        <p:spPr>
          <a:xfrm flipH="1">
            <a:off x="5422401" y="1688984"/>
            <a:ext cx="48879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接點 113"/>
          <p:cNvCxnSpPr/>
          <p:nvPr/>
        </p:nvCxnSpPr>
        <p:spPr>
          <a:xfrm flipH="1">
            <a:off x="7446380" y="1678713"/>
            <a:ext cx="40419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群組 114"/>
          <p:cNvGrpSpPr/>
          <p:nvPr/>
        </p:nvGrpSpPr>
        <p:grpSpPr>
          <a:xfrm>
            <a:off x="7833158" y="802772"/>
            <a:ext cx="915007" cy="0"/>
            <a:chOff x="5313595" y="831260"/>
            <a:chExt cx="686255" cy="0"/>
          </a:xfrm>
        </p:grpSpPr>
        <p:cxnSp>
          <p:nvCxnSpPr>
            <p:cNvPr id="116" name="直線接點 115"/>
            <p:cNvCxnSpPr/>
            <p:nvPr/>
          </p:nvCxnSpPr>
          <p:spPr>
            <a:xfrm flipH="1">
              <a:off x="5313595" y="831260"/>
              <a:ext cx="686255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接點 116"/>
            <p:cNvCxnSpPr/>
            <p:nvPr/>
          </p:nvCxnSpPr>
          <p:spPr>
            <a:xfrm flipH="1">
              <a:off x="5484798" y="831260"/>
              <a:ext cx="366599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雲朵形 117"/>
          <p:cNvSpPr/>
          <p:nvPr/>
        </p:nvSpPr>
        <p:spPr>
          <a:xfrm>
            <a:off x="6248755" y="1433275"/>
            <a:ext cx="1199607" cy="588112"/>
          </a:xfrm>
          <a:prstGeom prst="cloud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400" dirty="0">
              <a:solidFill>
                <a:schemeClr val="tx1"/>
              </a:solidFill>
            </a:endParaRPr>
          </a:p>
        </p:txBody>
      </p:sp>
      <p:sp>
        <p:nvSpPr>
          <p:cNvPr id="119" name="文字方塊 118"/>
          <p:cNvSpPr txBox="1"/>
          <p:nvPr/>
        </p:nvSpPr>
        <p:spPr>
          <a:xfrm>
            <a:off x="6188697" y="1569768"/>
            <a:ext cx="124699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33" dirty="0"/>
              <a:t>Network</a:t>
            </a:r>
            <a:endParaRPr lang="zh-TW" altLang="en-US" sz="1333" dirty="0"/>
          </a:p>
        </p:txBody>
      </p:sp>
      <p:sp>
        <p:nvSpPr>
          <p:cNvPr id="120" name="文字方塊 119"/>
          <p:cNvSpPr txBox="1"/>
          <p:nvPr/>
        </p:nvSpPr>
        <p:spPr>
          <a:xfrm>
            <a:off x="5676939" y="4396909"/>
            <a:ext cx="552468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33" dirty="0">
                <a:solidFill>
                  <a:srgbClr val="FF0000"/>
                </a:solidFill>
              </a:rPr>
              <a:t>HDMI</a:t>
            </a:r>
            <a:endParaRPr lang="zh-TW" altLang="en-US" sz="933" dirty="0">
              <a:solidFill>
                <a:srgbClr val="FF0000"/>
              </a:solidFill>
            </a:endParaRPr>
          </a:p>
        </p:txBody>
      </p:sp>
      <p:sp>
        <p:nvSpPr>
          <p:cNvPr id="122" name="文字方塊 121"/>
          <p:cNvSpPr txBox="1"/>
          <p:nvPr/>
        </p:nvSpPr>
        <p:spPr>
          <a:xfrm>
            <a:off x="7551850" y="4084253"/>
            <a:ext cx="649124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33" dirty="0">
                <a:solidFill>
                  <a:srgbClr val="FFC000"/>
                </a:solidFill>
              </a:rPr>
              <a:t>Audio In</a:t>
            </a:r>
            <a:endParaRPr lang="zh-TW" altLang="en-US" sz="933" dirty="0">
              <a:solidFill>
                <a:srgbClr val="FFC000"/>
              </a:solidFill>
            </a:endParaRPr>
          </a:p>
        </p:txBody>
      </p:sp>
      <p:sp>
        <p:nvSpPr>
          <p:cNvPr id="127" name="文字方塊 70"/>
          <p:cNvSpPr txBox="1">
            <a:spLocks noChangeArrowheads="1"/>
          </p:cNvSpPr>
          <p:nvPr/>
        </p:nvSpPr>
        <p:spPr bwMode="auto">
          <a:xfrm>
            <a:off x="4120209" y="5202922"/>
            <a:ext cx="1143104" cy="26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7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5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en-US" altLang="zh-TW" sz="933" kern="0" dirty="0">
                <a:solidFill>
                  <a:prstClr val="black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Content Laptop</a:t>
            </a:r>
            <a:endParaRPr lang="zh-TW" altLang="en-US" sz="933" kern="0" dirty="0">
              <a:solidFill>
                <a:prstClr val="black"/>
              </a:solidFill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28" name="文字方塊 127"/>
          <p:cNvSpPr txBox="1">
            <a:spLocks noChangeArrowheads="1"/>
          </p:cNvSpPr>
          <p:nvPr/>
        </p:nvSpPr>
        <p:spPr bwMode="auto">
          <a:xfrm>
            <a:off x="5182032" y="5202373"/>
            <a:ext cx="1272704" cy="26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7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5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en-US" altLang="zh-TW" sz="933" kern="0" dirty="0">
                <a:solidFill>
                  <a:prstClr val="black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Doc-cam</a:t>
            </a:r>
            <a:endParaRPr lang="zh-TW" altLang="en-US" sz="933" kern="0" dirty="0">
              <a:solidFill>
                <a:prstClr val="black"/>
              </a:solidFill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29" name="文字方塊 128"/>
          <p:cNvSpPr txBox="1">
            <a:spLocks noChangeArrowheads="1"/>
          </p:cNvSpPr>
          <p:nvPr/>
        </p:nvSpPr>
        <p:spPr bwMode="auto">
          <a:xfrm>
            <a:off x="7008807" y="5696194"/>
            <a:ext cx="1272704" cy="26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7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5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en-US" altLang="zh-TW" sz="933" kern="0" dirty="0">
                <a:solidFill>
                  <a:prstClr val="black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XLR Microphone</a:t>
            </a:r>
            <a:endParaRPr lang="zh-TW" altLang="en-US" sz="933" kern="0" dirty="0">
              <a:solidFill>
                <a:prstClr val="black"/>
              </a:solidFill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30" name="文字方塊 129"/>
          <p:cNvSpPr txBox="1">
            <a:spLocks noChangeArrowheads="1"/>
          </p:cNvSpPr>
          <p:nvPr/>
        </p:nvSpPr>
        <p:spPr bwMode="auto">
          <a:xfrm>
            <a:off x="2689393" y="4518526"/>
            <a:ext cx="1021139" cy="26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7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5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en-US" altLang="zh-TW" sz="933" kern="0" dirty="0">
                <a:solidFill>
                  <a:prstClr val="black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Extension Box</a:t>
            </a:r>
            <a:endParaRPr lang="zh-TW" altLang="en-US" sz="933" kern="0" dirty="0">
              <a:solidFill>
                <a:prstClr val="black"/>
              </a:solidFill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31" name="文字方塊 130"/>
          <p:cNvSpPr txBox="1">
            <a:spLocks noChangeArrowheads="1"/>
          </p:cNvSpPr>
          <p:nvPr/>
        </p:nvSpPr>
        <p:spPr bwMode="auto">
          <a:xfrm>
            <a:off x="9155600" y="4725225"/>
            <a:ext cx="1272704" cy="26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7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5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en-US" altLang="zh-TW" sz="933" kern="0" dirty="0">
                <a:solidFill>
                  <a:prstClr val="black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Speaker</a:t>
            </a:r>
            <a:endParaRPr lang="zh-TW" altLang="en-US" sz="933" kern="0" dirty="0">
              <a:solidFill>
                <a:prstClr val="black"/>
              </a:solidFill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32" name="文字方塊 131"/>
          <p:cNvSpPr txBox="1">
            <a:spLocks noChangeArrowheads="1"/>
          </p:cNvSpPr>
          <p:nvPr/>
        </p:nvSpPr>
        <p:spPr bwMode="auto">
          <a:xfrm>
            <a:off x="1597935" y="5714629"/>
            <a:ext cx="1457909" cy="26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7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5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en-US" altLang="zh-TW" sz="933" kern="0" dirty="0">
                <a:solidFill>
                  <a:prstClr val="black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Remote Control</a:t>
            </a:r>
            <a:r>
              <a:rPr lang="zh-TW" altLang="en-US" sz="933" kern="0" dirty="0">
                <a:solidFill>
                  <a:prstClr val="black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en-US" altLang="zh-TW" sz="933" kern="0" dirty="0">
                <a:solidFill>
                  <a:prstClr val="black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Panel</a:t>
            </a:r>
            <a:endParaRPr lang="zh-TW" altLang="en-US" sz="933" kern="0" dirty="0">
              <a:solidFill>
                <a:prstClr val="black"/>
              </a:solidFill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34" name="文字方塊 133"/>
          <p:cNvSpPr txBox="1">
            <a:spLocks noChangeArrowheads="1"/>
          </p:cNvSpPr>
          <p:nvPr/>
        </p:nvSpPr>
        <p:spPr bwMode="auto">
          <a:xfrm>
            <a:off x="5160948" y="1428451"/>
            <a:ext cx="1021139" cy="26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7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5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en-US" altLang="zh-TW" sz="933" kern="0" dirty="0">
                <a:solidFill>
                  <a:srgbClr val="A6A6A6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Cat 5e/6</a:t>
            </a:r>
            <a:endParaRPr lang="zh-TW" altLang="en-US" sz="933" kern="0" dirty="0">
              <a:solidFill>
                <a:srgbClr val="A6A6A6"/>
              </a:solidFill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grpSp>
        <p:nvGrpSpPr>
          <p:cNvPr id="136" name="群組 135"/>
          <p:cNvGrpSpPr/>
          <p:nvPr/>
        </p:nvGrpSpPr>
        <p:grpSpPr>
          <a:xfrm>
            <a:off x="7826101" y="2530964"/>
            <a:ext cx="915007" cy="0"/>
            <a:chOff x="5308302" y="1725565"/>
            <a:chExt cx="686255" cy="0"/>
          </a:xfrm>
        </p:grpSpPr>
        <p:cxnSp>
          <p:nvCxnSpPr>
            <p:cNvPr id="137" name="直線接點 136"/>
            <p:cNvCxnSpPr/>
            <p:nvPr/>
          </p:nvCxnSpPr>
          <p:spPr>
            <a:xfrm flipH="1">
              <a:off x="5308302" y="1725565"/>
              <a:ext cx="686255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線接點 137"/>
            <p:cNvCxnSpPr/>
            <p:nvPr/>
          </p:nvCxnSpPr>
          <p:spPr>
            <a:xfrm flipH="1">
              <a:off x="5490283" y="1725565"/>
              <a:ext cx="366599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9" name="直線接點 138"/>
          <p:cNvCxnSpPr/>
          <p:nvPr/>
        </p:nvCxnSpPr>
        <p:spPr>
          <a:xfrm>
            <a:off x="7836333" y="794598"/>
            <a:ext cx="0" cy="173636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文字方塊 139"/>
          <p:cNvSpPr txBox="1">
            <a:spLocks noChangeArrowheads="1"/>
          </p:cNvSpPr>
          <p:nvPr/>
        </p:nvSpPr>
        <p:spPr bwMode="auto">
          <a:xfrm>
            <a:off x="7798772" y="789057"/>
            <a:ext cx="1021139" cy="26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7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5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en-US" altLang="zh-TW" sz="933" kern="0" dirty="0">
                <a:solidFill>
                  <a:srgbClr val="A6A6A6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Ethernet</a:t>
            </a:r>
            <a:endParaRPr lang="zh-TW" altLang="en-US" sz="933" kern="0" dirty="0">
              <a:solidFill>
                <a:srgbClr val="A6A6A6"/>
              </a:solidFill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41" name="文字方塊 140"/>
          <p:cNvSpPr txBox="1">
            <a:spLocks noChangeArrowheads="1"/>
          </p:cNvSpPr>
          <p:nvPr/>
        </p:nvSpPr>
        <p:spPr bwMode="auto">
          <a:xfrm>
            <a:off x="7973743" y="1647442"/>
            <a:ext cx="710285" cy="26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7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5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en-US" altLang="zh-TW" sz="933" kern="0" dirty="0">
                <a:solidFill>
                  <a:srgbClr val="A6A6A6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Ethernet</a:t>
            </a:r>
            <a:endParaRPr lang="zh-TW" altLang="en-US" sz="933" kern="0" dirty="0">
              <a:solidFill>
                <a:srgbClr val="A6A6A6"/>
              </a:solidFill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46" name="文字方塊 145"/>
          <p:cNvSpPr txBox="1">
            <a:spLocks noChangeArrowheads="1"/>
          </p:cNvSpPr>
          <p:nvPr/>
        </p:nvSpPr>
        <p:spPr bwMode="auto">
          <a:xfrm>
            <a:off x="3987944" y="1794439"/>
            <a:ext cx="779952" cy="26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7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5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en-US" altLang="zh-TW" sz="933" kern="0" dirty="0" smtClean="0">
                <a:solidFill>
                  <a:prstClr val="black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VC-TA50</a:t>
            </a:r>
            <a:endParaRPr lang="zh-TW" altLang="en-US" sz="933" kern="0" dirty="0">
              <a:solidFill>
                <a:prstClr val="black"/>
              </a:solidFill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grpSp>
        <p:nvGrpSpPr>
          <p:cNvPr id="149" name="群組 148"/>
          <p:cNvGrpSpPr/>
          <p:nvPr/>
        </p:nvGrpSpPr>
        <p:grpSpPr>
          <a:xfrm>
            <a:off x="8748919" y="2272081"/>
            <a:ext cx="1743851" cy="642927"/>
            <a:chOff x="6045735" y="1727715"/>
            <a:chExt cx="912478" cy="482195"/>
          </a:xfrm>
        </p:grpSpPr>
        <p:pic>
          <p:nvPicPr>
            <p:cNvPr id="150" name="圖片 14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5824" y="1894077"/>
              <a:ext cx="249641" cy="264027"/>
            </a:xfrm>
            <a:prstGeom prst="rect">
              <a:avLst/>
            </a:prstGeom>
          </p:spPr>
        </p:pic>
        <p:pic>
          <p:nvPicPr>
            <p:cNvPr id="151" name="Picture 4" descr="Image result for FTP ICO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4776" y="1894077"/>
              <a:ext cx="220227" cy="257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2" name="矩形 151"/>
            <p:cNvSpPr/>
            <p:nvPr/>
          </p:nvSpPr>
          <p:spPr>
            <a:xfrm>
              <a:off x="6053928" y="1732755"/>
              <a:ext cx="900000" cy="132411"/>
            </a:xfrm>
            <a:prstGeom prst="rect">
              <a:avLst/>
            </a:prstGeom>
            <a:solidFill>
              <a:srgbClr val="0083C3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933" dirty="0">
                  <a:solidFill>
                    <a:schemeClr val="bg1"/>
                  </a:solidFill>
                </a:rPr>
                <a:t>Corporate Server</a:t>
              </a:r>
              <a:endParaRPr lang="zh-TW" altLang="en-US" sz="933" dirty="0">
                <a:solidFill>
                  <a:schemeClr val="bg1"/>
                </a:solidFill>
              </a:endParaRPr>
            </a:p>
          </p:txBody>
        </p:sp>
        <p:sp>
          <p:nvSpPr>
            <p:cNvPr id="153" name="矩形 152"/>
            <p:cNvSpPr/>
            <p:nvPr/>
          </p:nvSpPr>
          <p:spPr>
            <a:xfrm>
              <a:off x="6045735" y="1727715"/>
              <a:ext cx="912478" cy="48219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grpSp>
        <p:nvGrpSpPr>
          <p:cNvPr id="154" name="群組 153"/>
          <p:cNvGrpSpPr/>
          <p:nvPr/>
        </p:nvGrpSpPr>
        <p:grpSpPr>
          <a:xfrm>
            <a:off x="8736005" y="476844"/>
            <a:ext cx="1756764" cy="613960"/>
            <a:chOff x="5984210" y="1259439"/>
            <a:chExt cx="1181980" cy="402216"/>
          </a:xfrm>
        </p:grpSpPr>
        <p:grpSp>
          <p:nvGrpSpPr>
            <p:cNvPr id="155" name="群組 154"/>
            <p:cNvGrpSpPr/>
            <p:nvPr/>
          </p:nvGrpSpPr>
          <p:grpSpPr>
            <a:xfrm>
              <a:off x="6125585" y="1411724"/>
              <a:ext cx="947303" cy="204692"/>
              <a:chOff x="6210592" y="1260637"/>
              <a:chExt cx="1096786" cy="236992"/>
            </a:xfrm>
          </p:grpSpPr>
          <p:pic>
            <p:nvPicPr>
              <p:cNvPr id="158" name="Picture 3" descr="C:\Users\Isaac.Chen\Desktop\Img source\Logo\Panopto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4697" y="1328547"/>
                <a:ext cx="662681" cy="1491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C:\Users\Isaac.Chen\Desktop\Img source\Logo\kaltura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0592" y="1260637"/>
                <a:ext cx="400388" cy="23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6" name="矩形 155"/>
            <p:cNvSpPr/>
            <p:nvPr/>
          </p:nvSpPr>
          <p:spPr>
            <a:xfrm>
              <a:off x="5984210" y="1266612"/>
              <a:ext cx="1181980" cy="129809"/>
            </a:xfrm>
            <a:prstGeom prst="rect">
              <a:avLst/>
            </a:prstGeom>
            <a:solidFill>
              <a:srgbClr val="0083C3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933" dirty="0">
                  <a:solidFill>
                    <a:schemeClr val="bg1"/>
                  </a:solidFill>
                </a:rPr>
                <a:t>Video Cloud Platform</a:t>
              </a:r>
              <a:endParaRPr lang="zh-TW" altLang="en-US" sz="933" dirty="0">
                <a:solidFill>
                  <a:schemeClr val="bg1"/>
                </a:solidFill>
              </a:endParaRPr>
            </a:p>
          </p:txBody>
        </p:sp>
        <p:sp>
          <p:nvSpPr>
            <p:cNvPr id="157" name="矩形 156"/>
            <p:cNvSpPr/>
            <p:nvPr/>
          </p:nvSpPr>
          <p:spPr>
            <a:xfrm>
              <a:off x="5992198" y="1259439"/>
              <a:ext cx="1173992" cy="402216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pic>
        <p:nvPicPr>
          <p:cNvPr id="160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000" y="1578189"/>
            <a:ext cx="607235" cy="21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Picture 6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46" r="12766" b="8053"/>
          <a:stretch/>
        </p:blipFill>
        <p:spPr bwMode="auto">
          <a:xfrm>
            <a:off x="8857191" y="1570858"/>
            <a:ext cx="579461" cy="19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" name="Picture 3" descr="C:\Users\Isaac.Chen\Desktop\Img source\vimeo-logo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233" y="1846821"/>
            <a:ext cx="465457" cy="12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" name="圖片 16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451" y="1510633"/>
            <a:ext cx="481035" cy="301827"/>
          </a:xfrm>
          <a:prstGeom prst="rect">
            <a:avLst/>
          </a:prstGeom>
        </p:spPr>
      </p:pic>
      <p:sp>
        <p:nvSpPr>
          <p:cNvPr id="164" name="矩形 163"/>
          <p:cNvSpPr/>
          <p:nvPr/>
        </p:nvSpPr>
        <p:spPr>
          <a:xfrm>
            <a:off x="8762393" y="1278276"/>
            <a:ext cx="1730376" cy="203949"/>
          </a:xfrm>
          <a:prstGeom prst="rect">
            <a:avLst/>
          </a:prstGeom>
          <a:solidFill>
            <a:srgbClr val="0083C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33" dirty="0">
                <a:solidFill>
                  <a:schemeClr val="bg1"/>
                </a:solidFill>
              </a:rPr>
              <a:t>Live Streaming </a:t>
            </a:r>
            <a:endParaRPr lang="zh-TW" altLang="en-US" sz="933" dirty="0">
              <a:solidFill>
                <a:schemeClr val="bg1"/>
              </a:solidFill>
            </a:endParaRPr>
          </a:p>
        </p:txBody>
      </p:sp>
      <p:sp>
        <p:nvSpPr>
          <p:cNvPr id="165" name="矩形 164"/>
          <p:cNvSpPr/>
          <p:nvPr/>
        </p:nvSpPr>
        <p:spPr>
          <a:xfrm>
            <a:off x="8748919" y="1270126"/>
            <a:ext cx="1743851" cy="82138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pic>
        <p:nvPicPr>
          <p:cNvPr id="166" name="圖片 16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90621" y="1790324"/>
            <a:ext cx="328369" cy="242579"/>
          </a:xfrm>
          <a:prstGeom prst="rect">
            <a:avLst/>
          </a:prstGeom>
        </p:spPr>
      </p:pic>
      <p:sp>
        <p:nvSpPr>
          <p:cNvPr id="167" name="文字方塊 166"/>
          <p:cNvSpPr txBox="1">
            <a:spLocks noChangeArrowheads="1"/>
          </p:cNvSpPr>
          <p:nvPr/>
        </p:nvSpPr>
        <p:spPr bwMode="auto">
          <a:xfrm>
            <a:off x="2757535" y="5688636"/>
            <a:ext cx="1021139" cy="26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7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5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en-US" altLang="zh-TW" sz="933" kern="0" dirty="0">
                <a:solidFill>
                  <a:srgbClr val="A6A6A6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Cat 5e/6</a:t>
            </a:r>
            <a:endParaRPr lang="zh-TW" altLang="en-US" sz="933" kern="0" dirty="0">
              <a:solidFill>
                <a:srgbClr val="A6A6A6"/>
              </a:solidFill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grpSp>
        <p:nvGrpSpPr>
          <p:cNvPr id="168" name="群組 167"/>
          <p:cNvGrpSpPr/>
          <p:nvPr/>
        </p:nvGrpSpPr>
        <p:grpSpPr>
          <a:xfrm>
            <a:off x="7833913" y="1678713"/>
            <a:ext cx="915007" cy="0"/>
            <a:chOff x="5308302" y="1725565"/>
            <a:chExt cx="686255" cy="0"/>
          </a:xfrm>
        </p:grpSpPr>
        <p:cxnSp>
          <p:nvCxnSpPr>
            <p:cNvPr id="169" name="直線接點 168"/>
            <p:cNvCxnSpPr/>
            <p:nvPr/>
          </p:nvCxnSpPr>
          <p:spPr>
            <a:xfrm flipH="1">
              <a:off x="5308302" y="1725565"/>
              <a:ext cx="686255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線接點 169"/>
            <p:cNvCxnSpPr/>
            <p:nvPr/>
          </p:nvCxnSpPr>
          <p:spPr>
            <a:xfrm flipH="1">
              <a:off x="5490283" y="1725565"/>
              <a:ext cx="366599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1" name="文字方塊 170"/>
          <p:cNvSpPr txBox="1">
            <a:spLocks noChangeArrowheads="1"/>
          </p:cNvSpPr>
          <p:nvPr/>
        </p:nvSpPr>
        <p:spPr bwMode="auto">
          <a:xfrm>
            <a:off x="7945896" y="2513695"/>
            <a:ext cx="710285" cy="26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7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5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en-US" altLang="zh-TW" sz="933" kern="0" dirty="0">
                <a:solidFill>
                  <a:srgbClr val="A6A6A6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Ethernet</a:t>
            </a:r>
            <a:endParaRPr lang="zh-TW" altLang="en-US" sz="933" kern="0" dirty="0">
              <a:solidFill>
                <a:srgbClr val="A6A6A6"/>
              </a:solidFill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173" name="圖片 17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t="26201" r="17509" b="19200"/>
          <a:stretch/>
        </p:blipFill>
        <p:spPr>
          <a:xfrm>
            <a:off x="5427235" y="4871050"/>
            <a:ext cx="672164" cy="416101"/>
          </a:xfrm>
          <a:prstGeom prst="rect">
            <a:avLst/>
          </a:prstGeom>
        </p:spPr>
      </p:pic>
      <p:sp>
        <p:nvSpPr>
          <p:cNvPr id="174" name="文字方塊 173"/>
          <p:cNvSpPr txBox="1">
            <a:spLocks noChangeArrowheads="1"/>
          </p:cNvSpPr>
          <p:nvPr/>
        </p:nvSpPr>
        <p:spPr bwMode="auto">
          <a:xfrm>
            <a:off x="3019991" y="3302565"/>
            <a:ext cx="1198685" cy="4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7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5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en-US" altLang="zh-TW" sz="933" kern="0" dirty="0">
                <a:solidFill>
                  <a:prstClr val="black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Media Processor</a:t>
            </a:r>
          </a:p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en-US" altLang="zh-TW" sz="933" kern="0" dirty="0">
                <a:solidFill>
                  <a:prstClr val="black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LC100</a:t>
            </a:r>
            <a:endParaRPr lang="zh-TW" altLang="en-US" sz="933" kern="0" dirty="0">
              <a:solidFill>
                <a:prstClr val="black"/>
              </a:solidFill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1026" name="Picture 2" descr="Rode NT1-KIT Large-Diaphragm Cardioid Condenser Microphon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091" y="4856065"/>
            <a:ext cx="858563" cy="85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8" name="直線接點 177"/>
          <p:cNvCxnSpPr/>
          <p:nvPr/>
        </p:nvCxnSpPr>
        <p:spPr>
          <a:xfrm flipV="1">
            <a:off x="5190008" y="3921991"/>
            <a:ext cx="0" cy="319104"/>
          </a:xfrm>
          <a:prstGeom prst="line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線接點 178"/>
          <p:cNvCxnSpPr/>
          <p:nvPr/>
        </p:nvCxnSpPr>
        <p:spPr>
          <a:xfrm>
            <a:off x="5190008" y="3921992"/>
            <a:ext cx="0" cy="1690473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圖片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46" y="5660473"/>
            <a:ext cx="1028063" cy="834188"/>
          </a:xfrm>
          <a:prstGeom prst="rect">
            <a:avLst/>
          </a:prstGeom>
        </p:spPr>
      </p:pic>
      <p:sp>
        <p:nvSpPr>
          <p:cNvPr id="180" name="矩形 179"/>
          <p:cNvSpPr/>
          <p:nvPr/>
        </p:nvSpPr>
        <p:spPr>
          <a:xfrm>
            <a:off x="4805768" y="5694883"/>
            <a:ext cx="944157" cy="61133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1" name="文字方塊 180"/>
          <p:cNvSpPr txBox="1"/>
          <p:nvPr/>
        </p:nvSpPr>
        <p:spPr>
          <a:xfrm>
            <a:off x="5149633" y="4034712"/>
            <a:ext cx="744671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33" dirty="0">
                <a:solidFill>
                  <a:srgbClr val="FF0000"/>
                </a:solidFill>
              </a:rPr>
              <a:t>HDMI Pass-thru</a:t>
            </a:r>
            <a:endParaRPr lang="zh-TW" altLang="en-US" sz="933" dirty="0">
              <a:solidFill>
                <a:srgbClr val="FF0000"/>
              </a:solidFill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59661" y="5681229"/>
            <a:ext cx="965160" cy="566096"/>
          </a:xfrm>
          <a:prstGeom prst="rect">
            <a:avLst/>
          </a:prstGeom>
        </p:spPr>
      </p:pic>
      <p:cxnSp>
        <p:nvCxnSpPr>
          <p:cNvPr id="182" name="直線接點 181"/>
          <p:cNvCxnSpPr/>
          <p:nvPr/>
        </p:nvCxnSpPr>
        <p:spPr>
          <a:xfrm flipV="1">
            <a:off x="6316771" y="3904513"/>
            <a:ext cx="0" cy="319104"/>
          </a:xfrm>
          <a:prstGeom prst="line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線接點 182"/>
          <p:cNvCxnSpPr/>
          <p:nvPr/>
        </p:nvCxnSpPr>
        <p:spPr>
          <a:xfrm>
            <a:off x="6316771" y="3904514"/>
            <a:ext cx="0" cy="1690473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圖片 2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64" y="2248571"/>
            <a:ext cx="823523" cy="597483"/>
          </a:xfrm>
          <a:prstGeom prst="rect">
            <a:avLst/>
          </a:prstGeom>
        </p:spPr>
      </p:pic>
      <p:pic>
        <p:nvPicPr>
          <p:cNvPr id="1028" name="Picture 4" descr="Jabra Speak 510 UC USB &amp; Bluetooth Speakerphone (Unified Communications)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349" y="2105464"/>
            <a:ext cx="403547" cy="40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直線單箭頭接點 30"/>
          <p:cNvCxnSpPr/>
          <p:nvPr/>
        </p:nvCxnSpPr>
        <p:spPr>
          <a:xfrm>
            <a:off x="5959459" y="2496551"/>
            <a:ext cx="0" cy="25632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直線接點 1024"/>
          <p:cNvCxnSpPr/>
          <p:nvPr/>
        </p:nvCxnSpPr>
        <p:spPr>
          <a:xfrm>
            <a:off x="5959459" y="2618492"/>
            <a:ext cx="0" cy="4498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線接點 186"/>
          <p:cNvCxnSpPr/>
          <p:nvPr/>
        </p:nvCxnSpPr>
        <p:spPr>
          <a:xfrm>
            <a:off x="5727349" y="2629575"/>
            <a:ext cx="0" cy="4498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線單箭頭接點 185"/>
          <p:cNvCxnSpPr/>
          <p:nvPr/>
        </p:nvCxnSpPr>
        <p:spPr>
          <a:xfrm>
            <a:off x="5727349" y="2618493"/>
            <a:ext cx="0" cy="13438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直線接點 1030"/>
          <p:cNvCxnSpPr/>
          <p:nvPr/>
        </p:nvCxnSpPr>
        <p:spPr>
          <a:xfrm flipH="1">
            <a:off x="5180699" y="2605793"/>
            <a:ext cx="55934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文字方塊 187"/>
          <p:cNvSpPr txBox="1"/>
          <p:nvPr/>
        </p:nvSpPr>
        <p:spPr>
          <a:xfrm>
            <a:off x="5213117" y="2382700"/>
            <a:ext cx="552468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33" dirty="0">
                <a:solidFill>
                  <a:srgbClr val="0070C0"/>
                </a:solidFill>
              </a:rPr>
              <a:t>USB</a:t>
            </a:r>
            <a:endParaRPr lang="zh-TW" altLang="en-US" sz="933" dirty="0">
              <a:solidFill>
                <a:srgbClr val="0070C0"/>
              </a:solidFill>
            </a:endParaRPr>
          </a:p>
        </p:txBody>
      </p:sp>
      <p:sp>
        <p:nvSpPr>
          <p:cNvPr id="189" name="文字方塊 188"/>
          <p:cNvSpPr txBox="1"/>
          <p:nvPr/>
        </p:nvSpPr>
        <p:spPr>
          <a:xfrm>
            <a:off x="5860442" y="2539437"/>
            <a:ext cx="552468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33" dirty="0">
                <a:solidFill>
                  <a:srgbClr val="0070C0"/>
                </a:solidFill>
              </a:rPr>
              <a:t>USB</a:t>
            </a:r>
            <a:endParaRPr lang="zh-TW" altLang="en-US" sz="933" dirty="0">
              <a:solidFill>
                <a:srgbClr val="0070C0"/>
              </a:solidFill>
            </a:endParaRPr>
          </a:p>
        </p:txBody>
      </p:sp>
      <p:cxnSp>
        <p:nvCxnSpPr>
          <p:cNvPr id="190" name="直線接點 189"/>
          <p:cNvCxnSpPr/>
          <p:nvPr/>
        </p:nvCxnSpPr>
        <p:spPr>
          <a:xfrm flipV="1">
            <a:off x="3798156" y="3846300"/>
            <a:ext cx="0" cy="586312"/>
          </a:xfrm>
          <a:prstGeom prst="line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直線接點 1039"/>
          <p:cNvCxnSpPr/>
          <p:nvPr/>
        </p:nvCxnSpPr>
        <p:spPr>
          <a:xfrm>
            <a:off x="3785458" y="3846300"/>
            <a:ext cx="57648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文字方塊 190"/>
          <p:cNvSpPr txBox="1"/>
          <p:nvPr/>
        </p:nvSpPr>
        <p:spPr>
          <a:xfrm>
            <a:off x="8243885" y="4196794"/>
            <a:ext cx="830276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33" dirty="0">
                <a:solidFill>
                  <a:srgbClr val="FFC000"/>
                </a:solidFill>
              </a:rPr>
              <a:t>Audio Out</a:t>
            </a:r>
            <a:endParaRPr lang="zh-TW" altLang="en-US" sz="933" dirty="0">
              <a:solidFill>
                <a:srgbClr val="FFC000"/>
              </a:solidFill>
            </a:endParaRPr>
          </a:p>
        </p:txBody>
      </p:sp>
      <p:cxnSp>
        <p:nvCxnSpPr>
          <p:cNvPr id="1047" name="直線接點 1046"/>
          <p:cNvCxnSpPr/>
          <p:nvPr/>
        </p:nvCxnSpPr>
        <p:spPr>
          <a:xfrm>
            <a:off x="7346949" y="3783617"/>
            <a:ext cx="551403" cy="1851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圖片 10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006" y="1205051"/>
            <a:ext cx="499143" cy="58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3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群組 21"/>
          <p:cNvGrpSpPr/>
          <p:nvPr/>
        </p:nvGrpSpPr>
        <p:grpSpPr>
          <a:xfrm>
            <a:off x="950400" y="1421356"/>
            <a:ext cx="10528916" cy="5007007"/>
            <a:chOff x="949912" y="1367160"/>
            <a:chExt cx="10528916" cy="5007007"/>
          </a:xfrm>
        </p:grpSpPr>
        <p:sp>
          <p:nvSpPr>
            <p:cNvPr id="23" name="Rectangle: Rounded Corners 5">
              <a:extLst>
                <a:ext uri="{FF2B5EF4-FFF2-40B4-BE49-F238E27FC236}">
                  <a16:creationId xmlns:a16="http://schemas.microsoft.com/office/drawing/2014/main" id="{055B28FF-130D-4816-BEFB-CCD09D1AE71F}"/>
                </a:ext>
              </a:extLst>
            </p:cNvPr>
            <p:cNvSpPr/>
            <p:nvPr/>
          </p:nvSpPr>
          <p:spPr>
            <a:xfrm>
              <a:off x="949912" y="1367160"/>
              <a:ext cx="10528916" cy="5007007"/>
            </a:xfrm>
            <a:prstGeom prst="roundRect">
              <a:avLst>
                <a:gd name="adj" fmla="val 8025"/>
              </a:avLst>
            </a:prstGeom>
            <a:gradFill>
              <a:gsLst>
                <a:gs pos="0">
                  <a:srgbClr val="02B1D4"/>
                </a:gs>
                <a:gs pos="100000">
                  <a:srgbClr val="0083CD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ea typeface="Noto Sans CJK TC Bold" panose="020B0800000000000000" pitchFamily="34" charset="-120"/>
              </a:endParaRPr>
            </a:p>
          </p:txBody>
        </p:sp>
        <p:sp>
          <p:nvSpPr>
            <p:cNvPr id="24" name="Rectangle: Rounded Corners 7">
              <a:extLst>
                <a:ext uri="{FF2B5EF4-FFF2-40B4-BE49-F238E27FC236}">
                  <a16:creationId xmlns:a16="http://schemas.microsoft.com/office/drawing/2014/main" id="{B3A8CDFF-1205-429F-9535-12A4E9BE0B96}"/>
                </a:ext>
              </a:extLst>
            </p:cNvPr>
            <p:cNvSpPr/>
            <p:nvPr/>
          </p:nvSpPr>
          <p:spPr>
            <a:xfrm>
              <a:off x="1074700" y="1491953"/>
              <a:ext cx="10262587" cy="4758430"/>
            </a:xfrm>
            <a:prstGeom prst="roundRect">
              <a:avLst>
                <a:gd name="adj" fmla="val 56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ea typeface="Noto Sans CJK TC Bold" panose="020B0800000000000000" pitchFamily="34" charset="-120"/>
              </a:endParaRPr>
            </a:p>
          </p:txBody>
        </p:sp>
      </p:grpSp>
      <p:sp>
        <p:nvSpPr>
          <p:cNvPr id="13" name="TextBox 11">
            <a:extLst>
              <a:ext uri="{FF2B5EF4-FFF2-40B4-BE49-F238E27FC236}">
                <a16:creationId xmlns:a16="http://schemas.microsoft.com/office/drawing/2014/main" id="{FD893F94-410C-B5FF-A659-170BC3BDF643}"/>
              </a:ext>
            </a:extLst>
          </p:cNvPr>
          <p:cNvSpPr txBox="1"/>
          <p:nvPr/>
        </p:nvSpPr>
        <p:spPr>
          <a:xfrm>
            <a:off x="949911" y="394880"/>
            <a:ext cx="7426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ea typeface="Noto Sans CJK TC Bold" panose="020B0800000000000000" pitchFamily="34" charset="-120"/>
              </a:rPr>
              <a:t>Product Design</a:t>
            </a:r>
            <a:endParaRPr lang="zh-TW" altLang="en-US" sz="4800" b="1" dirty="0">
              <a:ea typeface="Noto Sans CJK TC Bold" panose="020B0800000000000000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83" y="1873388"/>
            <a:ext cx="3136033" cy="3648405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2511147" y="2480747"/>
            <a:ext cx="1185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solidFill>
                  <a:srgbClr val="008ED3"/>
                </a:solidFill>
              </a:rPr>
              <a:t>Lens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1398691" y="4276356"/>
            <a:ext cx="2203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solidFill>
                  <a:srgbClr val="008ED3"/>
                </a:solidFill>
              </a:rPr>
              <a:t>Pan Tilt Robotics</a:t>
            </a:r>
          </a:p>
        </p:txBody>
      </p:sp>
      <p:cxnSp>
        <p:nvCxnSpPr>
          <p:cNvPr id="27" name="直線單箭頭接點 26"/>
          <p:cNvCxnSpPr/>
          <p:nvPr/>
        </p:nvCxnSpPr>
        <p:spPr>
          <a:xfrm>
            <a:off x="3414265" y="4490308"/>
            <a:ext cx="968118" cy="0"/>
          </a:xfrm>
          <a:prstGeom prst="straightConnector1">
            <a:avLst/>
          </a:prstGeom>
          <a:ln w="28575">
            <a:solidFill>
              <a:srgbClr val="008ED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/>
          <p:cNvSpPr txBox="1"/>
          <p:nvPr/>
        </p:nvSpPr>
        <p:spPr>
          <a:xfrm>
            <a:off x="4435219" y="5781747"/>
            <a:ext cx="1799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solidFill>
                  <a:srgbClr val="008ED3"/>
                </a:solidFill>
              </a:rPr>
              <a:t>Status LED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2142980" y="4946348"/>
            <a:ext cx="1588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008ED3"/>
                </a:solidFill>
              </a:rPr>
              <a:t>IR Receiver</a:t>
            </a:r>
          </a:p>
        </p:txBody>
      </p:sp>
      <p:cxnSp>
        <p:nvCxnSpPr>
          <p:cNvPr id="31" name="直線單箭頭接點 30"/>
          <p:cNvCxnSpPr/>
          <p:nvPr/>
        </p:nvCxnSpPr>
        <p:spPr>
          <a:xfrm flipV="1">
            <a:off x="5335198" y="5261838"/>
            <a:ext cx="0" cy="579744"/>
          </a:xfrm>
          <a:prstGeom prst="straightConnector1">
            <a:avLst/>
          </a:prstGeom>
          <a:ln w="28575">
            <a:solidFill>
              <a:srgbClr val="008ED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/>
          <p:nvPr/>
        </p:nvCxnSpPr>
        <p:spPr>
          <a:xfrm>
            <a:off x="3414265" y="2684592"/>
            <a:ext cx="1869699" cy="0"/>
          </a:xfrm>
          <a:prstGeom prst="straightConnector1">
            <a:avLst/>
          </a:prstGeom>
          <a:ln w="28575">
            <a:solidFill>
              <a:srgbClr val="008ED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/>
          <p:nvPr/>
        </p:nvCxnSpPr>
        <p:spPr>
          <a:xfrm>
            <a:off x="3414265" y="5146403"/>
            <a:ext cx="968118" cy="0"/>
          </a:xfrm>
          <a:prstGeom prst="straightConnector1">
            <a:avLst/>
          </a:prstGeom>
          <a:ln w="28575">
            <a:solidFill>
              <a:srgbClr val="008ED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9">
            <a:extLst>
              <a:ext uri="{FF2B5EF4-FFF2-40B4-BE49-F238E27FC236}">
                <a16:creationId xmlns:a16="http://schemas.microsoft.com/office/drawing/2014/main" id="{45E69DF7-EA44-8FB1-9726-83A230CA5D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720" y="1812910"/>
            <a:ext cx="945896" cy="422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文字方塊 35"/>
          <p:cNvSpPr txBox="1"/>
          <p:nvPr/>
        </p:nvSpPr>
        <p:spPr>
          <a:xfrm>
            <a:off x="8783611" y="1812910"/>
            <a:ext cx="2013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/>
              <a:t>Remote</a:t>
            </a:r>
            <a:r>
              <a:rPr lang="zh-TW" altLang="en-US" sz="1400" dirty="0"/>
              <a:t> </a:t>
            </a:r>
            <a:r>
              <a:rPr lang="en-US" altLang="zh-TW" sz="1400" dirty="0"/>
              <a:t>Controller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7848516" y="4998841"/>
            <a:ext cx="1122304" cy="624113"/>
          </a:xfrm>
          <a:prstGeom prst="roundRect">
            <a:avLst>
              <a:gd name="adj" fmla="val 18585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9082925" y="2832705"/>
            <a:ext cx="1880060" cy="2113643"/>
            <a:chOff x="8970820" y="3032760"/>
            <a:chExt cx="1880060" cy="2113643"/>
          </a:xfrm>
        </p:grpSpPr>
        <p:pic>
          <p:nvPicPr>
            <p:cNvPr id="19" name="圖片 19">
              <a:extLst>
                <a:ext uri="{FF2B5EF4-FFF2-40B4-BE49-F238E27FC236}">
                  <a16:creationId xmlns:a16="http://schemas.microsoft.com/office/drawing/2014/main" id="{45E69DF7-EA44-8FB1-9726-83A230CA5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1" t="74983" r="1953" b="213"/>
            <a:stretch/>
          </p:blipFill>
          <p:spPr bwMode="auto">
            <a:xfrm>
              <a:off x="9137175" y="3213195"/>
              <a:ext cx="1547350" cy="1785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圓角矩形圖說文字 3"/>
            <p:cNvSpPr/>
            <p:nvPr/>
          </p:nvSpPr>
          <p:spPr>
            <a:xfrm>
              <a:off x="8970820" y="3032760"/>
              <a:ext cx="1880060" cy="2113643"/>
            </a:xfrm>
            <a:prstGeom prst="wedgeRoundRectCallout">
              <a:avLst>
                <a:gd name="adj1" fmla="val -50121"/>
                <a:gd name="adj2" fmla="val 60297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323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25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25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1">
            <a:extLst>
              <a:ext uri="{FF2B5EF4-FFF2-40B4-BE49-F238E27FC236}">
                <a16:creationId xmlns:a16="http://schemas.microsoft.com/office/drawing/2014/main" id="{FD893F94-410C-B5FF-A659-170BC3BDF643}"/>
              </a:ext>
            </a:extLst>
          </p:cNvPr>
          <p:cNvSpPr txBox="1"/>
          <p:nvPr/>
        </p:nvSpPr>
        <p:spPr>
          <a:xfrm>
            <a:off x="949911" y="394880"/>
            <a:ext cx="7426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ea typeface="Noto Sans CJK TC Bold" panose="020B0800000000000000" pitchFamily="34" charset="-120"/>
              </a:rPr>
              <a:t>I/O Interface</a:t>
            </a:r>
            <a:endParaRPr lang="zh-TW" altLang="en-US" sz="4800" b="1" dirty="0">
              <a:ea typeface="Noto Sans CJK TC Bold" panose="020B0800000000000000" pitchFamily="34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950400" y="1421356"/>
            <a:ext cx="10528916" cy="5007007"/>
            <a:chOff x="949912" y="1367160"/>
            <a:chExt cx="10528916" cy="5007007"/>
          </a:xfrm>
        </p:grpSpPr>
        <p:sp>
          <p:nvSpPr>
            <p:cNvPr id="9" name="Rectangle: Rounded Corners 5">
              <a:extLst>
                <a:ext uri="{FF2B5EF4-FFF2-40B4-BE49-F238E27FC236}">
                  <a16:creationId xmlns:a16="http://schemas.microsoft.com/office/drawing/2014/main" id="{055B28FF-130D-4816-BEFB-CCD09D1AE71F}"/>
                </a:ext>
              </a:extLst>
            </p:cNvPr>
            <p:cNvSpPr/>
            <p:nvPr/>
          </p:nvSpPr>
          <p:spPr>
            <a:xfrm>
              <a:off x="949912" y="1367160"/>
              <a:ext cx="10528916" cy="5007007"/>
            </a:xfrm>
            <a:prstGeom prst="roundRect">
              <a:avLst>
                <a:gd name="adj" fmla="val 8025"/>
              </a:avLst>
            </a:prstGeom>
            <a:gradFill>
              <a:gsLst>
                <a:gs pos="0">
                  <a:srgbClr val="02B1D4"/>
                </a:gs>
                <a:gs pos="100000">
                  <a:srgbClr val="0083CD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ea typeface="Noto Sans CJK TC Bold" panose="020B0800000000000000" pitchFamily="34" charset="-120"/>
              </a:endParaRPr>
            </a:p>
          </p:txBody>
        </p:sp>
        <p:sp>
          <p:nvSpPr>
            <p:cNvPr id="14" name="Rectangle: Rounded Corners 7">
              <a:extLst>
                <a:ext uri="{FF2B5EF4-FFF2-40B4-BE49-F238E27FC236}">
                  <a16:creationId xmlns:a16="http://schemas.microsoft.com/office/drawing/2014/main" id="{B3A8CDFF-1205-429F-9535-12A4E9BE0B96}"/>
                </a:ext>
              </a:extLst>
            </p:cNvPr>
            <p:cNvSpPr/>
            <p:nvPr/>
          </p:nvSpPr>
          <p:spPr>
            <a:xfrm>
              <a:off x="1074700" y="1491953"/>
              <a:ext cx="10262587" cy="4758430"/>
            </a:xfrm>
            <a:prstGeom prst="roundRect">
              <a:avLst>
                <a:gd name="adj" fmla="val 56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ea typeface="Noto Sans CJK TC Bold" panose="020B0800000000000000" pitchFamily="34" charset="-120"/>
              </a:endParaRPr>
            </a:p>
          </p:txBody>
        </p:sp>
      </p:grp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939" l="3746" r="98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16"/>
          <a:stretch/>
        </p:blipFill>
        <p:spPr>
          <a:xfrm>
            <a:off x="3247377" y="2963996"/>
            <a:ext cx="5795991" cy="2710665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5927726" y="2119540"/>
            <a:ext cx="1964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rgbClr val="008ED3"/>
                </a:solidFill>
              </a:rPr>
              <a:t>RS-232 (Daisy Chain)</a:t>
            </a:r>
          </a:p>
        </p:txBody>
      </p:sp>
      <p:cxnSp>
        <p:nvCxnSpPr>
          <p:cNvPr id="21" name="直線單箭頭接點 20"/>
          <p:cNvCxnSpPr/>
          <p:nvPr/>
        </p:nvCxnSpPr>
        <p:spPr>
          <a:xfrm flipV="1">
            <a:off x="4743822" y="4337407"/>
            <a:ext cx="0" cy="1152128"/>
          </a:xfrm>
          <a:prstGeom prst="straightConnector1">
            <a:avLst/>
          </a:prstGeom>
          <a:ln w="28575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 flipV="1">
            <a:off x="6083538" y="4471743"/>
            <a:ext cx="0" cy="946203"/>
          </a:xfrm>
          <a:prstGeom prst="straightConnector1">
            <a:avLst/>
          </a:prstGeom>
          <a:ln w="28575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flipH="1" flipV="1">
            <a:off x="7264727" y="4643655"/>
            <a:ext cx="16280" cy="1061387"/>
          </a:xfrm>
          <a:prstGeom prst="straightConnector1">
            <a:avLst/>
          </a:prstGeom>
          <a:ln w="28575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>
            <a:off x="5440251" y="2303106"/>
            <a:ext cx="0" cy="1469729"/>
          </a:xfrm>
          <a:prstGeom prst="straightConnector1">
            <a:avLst/>
          </a:prstGeom>
          <a:ln w="28575">
            <a:solidFill>
              <a:srgbClr val="008ED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4444821" y="2115087"/>
            <a:ext cx="1056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rgbClr val="008ED3"/>
                </a:solidFill>
              </a:rPr>
              <a:t>Audio In</a:t>
            </a:r>
          </a:p>
        </p:txBody>
      </p:sp>
      <p:cxnSp>
        <p:nvCxnSpPr>
          <p:cNvPr id="30" name="直線單箭頭接點 29"/>
          <p:cNvCxnSpPr/>
          <p:nvPr/>
        </p:nvCxnSpPr>
        <p:spPr>
          <a:xfrm>
            <a:off x="5945585" y="2288817"/>
            <a:ext cx="0" cy="1444983"/>
          </a:xfrm>
          <a:prstGeom prst="straightConnector1">
            <a:avLst/>
          </a:prstGeom>
          <a:ln w="28575">
            <a:solidFill>
              <a:srgbClr val="008ED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>
            <a:off x="3071439" y="3656086"/>
            <a:ext cx="1253341" cy="0"/>
          </a:xfrm>
          <a:prstGeom prst="straightConnector1">
            <a:avLst/>
          </a:prstGeom>
          <a:ln w="28575">
            <a:solidFill>
              <a:srgbClr val="008ED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字方塊 37"/>
          <p:cNvSpPr txBox="1"/>
          <p:nvPr/>
        </p:nvSpPr>
        <p:spPr>
          <a:xfrm>
            <a:off x="9057095" y="4087882"/>
            <a:ext cx="2137955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67" dirty="0">
                <a:solidFill>
                  <a:srgbClr val="008ED3"/>
                </a:solidFill>
              </a:rPr>
              <a:t>Resolution </a:t>
            </a:r>
            <a:r>
              <a:rPr lang="en-US" altLang="zh-TW" sz="1467" dirty="0" smtClean="0">
                <a:solidFill>
                  <a:srgbClr val="008ED3"/>
                </a:solidFill>
              </a:rPr>
              <a:t>Output</a:t>
            </a:r>
          </a:p>
          <a:p>
            <a:pPr algn="ctr"/>
            <a:r>
              <a:rPr lang="en-US" altLang="zh-TW" sz="1467" dirty="0" smtClean="0">
                <a:solidFill>
                  <a:srgbClr val="008ED3"/>
                </a:solidFill>
              </a:rPr>
              <a:t>Dip </a:t>
            </a:r>
            <a:r>
              <a:rPr lang="en-US" altLang="zh-TW" sz="1467" dirty="0">
                <a:solidFill>
                  <a:srgbClr val="008ED3"/>
                </a:solidFill>
              </a:rPr>
              <a:t>Switch</a:t>
            </a:r>
          </a:p>
        </p:txBody>
      </p:sp>
      <p:cxnSp>
        <p:nvCxnSpPr>
          <p:cNvPr id="39" name="直線單箭頭接點 38"/>
          <p:cNvCxnSpPr/>
          <p:nvPr/>
        </p:nvCxnSpPr>
        <p:spPr>
          <a:xfrm flipH="1">
            <a:off x="7898154" y="4257565"/>
            <a:ext cx="1440160" cy="0"/>
          </a:xfrm>
          <a:prstGeom prst="straightConnector1">
            <a:avLst/>
          </a:prstGeom>
          <a:ln w="28575">
            <a:solidFill>
              <a:srgbClr val="008ED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/>
          <p:nvPr/>
        </p:nvCxnSpPr>
        <p:spPr>
          <a:xfrm flipV="1">
            <a:off x="8136716" y="4603826"/>
            <a:ext cx="0" cy="672075"/>
          </a:xfrm>
          <a:prstGeom prst="straightConnector1">
            <a:avLst/>
          </a:prstGeom>
          <a:ln w="28575">
            <a:solidFill>
              <a:srgbClr val="008ED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字方塊 40"/>
          <p:cNvSpPr txBox="1"/>
          <p:nvPr/>
        </p:nvSpPr>
        <p:spPr>
          <a:xfrm>
            <a:off x="7992429" y="5099846"/>
            <a:ext cx="113909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1100">
                <a:solidFill>
                  <a:srgbClr val="008ED3"/>
                </a:solidFill>
              </a:defRPr>
            </a:lvl1pPr>
          </a:lstStyle>
          <a:p>
            <a:r>
              <a:rPr lang="en-US" altLang="zh-TW" sz="1467" dirty="0" smtClean="0"/>
              <a:t>IR Select</a:t>
            </a:r>
            <a:endParaRPr lang="en-US" altLang="zh-TW" sz="1467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6698572" y="5718115"/>
            <a:ext cx="1148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FF0000"/>
                </a:solidFill>
              </a:rPr>
              <a:t>3G-SDI</a:t>
            </a:r>
            <a:endParaRPr lang="en-US" altLang="zh-TW" sz="1600" dirty="0">
              <a:solidFill>
                <a:srgbClr val="FF0000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4072962" y="5489535"/>
            <a:ext cx="1353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FF0000"/>
                </a:solidFill>
              </a:rPr>
              <a:t>Ethernet</a:t>
            </a:r>
            <a:r>
              <a:rPr lang="zh-TW" altLang="en-US" sz="1600" dirty="0" smtClean="0">
                <a:solidFill>
                  <a:srgbClr val="FF0000"/>
                </a:solidFill>
              </a:rPr>
              <a:t> </a:t>
            </a:r>
            <a:r>
              <a:rPr lang="en-US" altLang="zh-TW" sz="1600" dirty="0">
                <a:solidFill>
                  <a:srgbClr val="FF0000"/>
                </a:solidFill>
              </a:rPr>
              <a:t/>
            </a:r>
            <a:br>
              <a:rPr lang="en-US" altLang="zh-TW" sz="1600" dirty="0">
                <a:solidFill>
                  <a:srgbClr val="FF0000"/>
                </a:solidFill>
              </a:rPr>
            </a:br>
            <a:r>
              <a:rPr lang="en-US" altLang="zh-TW" sz="1600" dirty="0" smtClean="0">
                <a:solidFill>
                  <a:srgbClr val="FF0000"/>
                </a:solidFill>
              </a:rPr>
              <a:t>(PoE+)</a:t>
            </a:r>
            <a:endParaRPr lang="en-US" altLang="zh-TW" sz="1600" dirty="0">
              <a:solidFill>
                <a:srgbClr val="FF0000"/>
              </a:solidFill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5502366" y="5456456"/>
            <a:ext cx="1160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FF0000"/>
                </a:solidFill>
              </a:rPr>
              <a:t>HDMI</a:t>
            </a:r>
            <a:endParaRPr lang="en-US" altLang="zh-TW" sz="1600" dirty="0">
              <a:solidFill>
                <a:srgbClr val="FF0000"/>
              </a:solidFill>
            </a:endParaRPr>
          </a:p>
        </p:txBody>
      </p:sp>
      <p:cxnSp>
        <p:nvCxnSpPr>
          <p:cNvPr id="45" name="直線單箭頭接點 44"/>
          <p:cNvCxnSpPr/>
          <p:nvPr/>
        </p:nvCxnSpPr>
        <p:spPr>
          <a:xfrm>
            <a:off x="6520732" y="3115930"/>
            <a:ext cx="0" cy="617870"/>
          </a:xfrm>
          <a:prstGeom prst="straightConnector1">
            <a:avLst/>
          </a:prstGeom>
          <a:ln w="28575">
            <a:solidFill>
              <a:srgbClr val="008ED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/>
          <p:cNvCxnSpPr/>
          <p:nvPr/>
        </p:nvCxnSpPr>
        <p:spPr>
          <a:xfrm flipH="1">
            <a:off x="5945589" y="3115930"/>
            <a:ext cx="575143" cy="0"/>
          </a:xfrm>
          <a:prstGeom prst="line">
            <a:avLst/>
          </a:prstGeom>
          <a:ln w="28575">
            <a:solidFill>
              <a:srgbClr val="008ED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/>
          <p:cNvSpPr txBox="1"/>
          <p:nvPr/>
        </p:nvSpPr>
        <p:spPr>
          <a:xfrm>
            <a:off x="1428859" y="3481712"/>
            <a:ext cx="1827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rgbClr val="008ED3"/>
                </a:solidFill>
              </a:rPr>
              <a:t>Kensington lock</a:t>
            </a:r>
          </a:p>
        </p:txBody>
      </p:sp>
      <p:cxnSp>
        <p:nvCxnSpPr>
          <p:cNvPr id="48" name="直線單箭頭接點 47"/>
          <p:cNvCxnSpPr/>
          <p:nvPr/>
        </p:nvCxnSpPr>
        <p:spPr>
          <a:xfrm>
            <a:off x="3698110" y="3967488"/>
            <a:ext cx="1253341" cy="0"/>
          </a:xfrm>
          <a:prstGeom prst="straightConnector1">
            <a:avLst/>
          </a:prstGeom>
          <a:ln w="28575">
            <a:solidFill>
              <a:srgbClr val="008ED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字方塊 48"/>
          <p:cNvSpPr txBox="1"/>
          <p:nvPr/>
        </p:nvSpPr>
        <p:spPr>
          <a:xfrm>
            <a:off x="2321510" y="3789615"/>
            <a:ext cx="1380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rgbClr val="008ED3"/>
                </a:solidFill>
              </a:rPr>
              <a:t>Power Supply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7208171" y="2590559"/>
            <a:ext cx="1189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008ED3"/>
                </a:solidFill>
              </a:rPr>
              <a:t>RS-422</a:t>
            </a:r>
            <a:endParaRPr lang="en-US" altLang="zh-TW" sz="1600" dirty="0">
              <a:solidFill>
                <a:srgbClr val="008ED3"/>
              </a:solidFill>
            </a:endParaRPr>
          </a:p>
        </p:txBody>
      </p:sp>
      <p:cxnSp>
        <p:nvCxnSpPr>
          <p:cNvPr id="29" name="直線單箭頭接點 28"/>
          <p:cNvCxnSpPr/>
          <p:nvPr/>
        </p:nvCxnSpPr>
        <p:spPr>
          <a:xfrm>
            <a:off x="7395157" y="2785727"/>
            <a:ext cx="0" cy="978263"/>
          </a:xfrm>
          <a:prstGeom prst="straightConnector1">
            <a:avLst/>
          </a:prstGeom>
          <a:ln w="28575">
            <a:solidFill>
              <a:srgbClr val="008ED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5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172064" y="996253"/>
            <a:ext cx="6666193" cy="18590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172064" y="2912825"/>
            <a:ext cx="6666193" cy="1859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172063" y="4834056"/>
            <a:ext cx="6666193" cy="18590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546566" y="353383"/>
            <a:ext cx="7628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Bef>
                <a:spcPct val="20000"/>
              </a:spcBef>
            </a:pPr>
            <a:r>
              <a:rPr lang="en-US" altLang="zh-TW" sz="3600" b="1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Accessories &amp; Software</a:t>
            </a:r>
            <a:endParaRPr lang="en-US" altLang="zh-TW" sz="36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63" y="2198222"/>
            <a:ext cx="2313020" cy="2690926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C2DB202C-21B8-4A0F-ADAB-6D9540DF3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353" y="3029822"/>
            <a:ext cx="1907440" cy="14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mylumens.com/images/pdt_acc/WM15-%2046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692" y="3041703"/>
            <a:ext cx="1682528" cy="126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75" y="1573757"/>
            <a:ext cx="811714" cy="81171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988" y="1517737"/>
            <a:ext cx="925260" cy="92526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106" y="1517737"/>
            <a:ext cx="923755" cy="923755"/>
          </a:xfrm>
          <a:prstGeom prst="rect">
            <a:avLst/>
          </a:prstGeom>
        </p:spPr>
      </p:pic>
      <p:sp>
        <p:nvSpPr>
          <p:cNvPr id="12" name="手繪多邊形 22">
            <a:extLst>
              <a:ext uri="{FF2B5EF4-FFF2-40B4-BE49-F238E27FC236}">
                <a16:creationId xmlns:a16="http://schemas.microsoft.com/office/drawing/2014/main" id="{D0177D2B-EFC7-4A9C-AA1A-C5B88DAEBAB5}"/>
              </a:ext>
            </a:extLst>
          </p:cNvPr>
          <p:cNvSpPr/>
          <p:nvPr/>
        </p:nvSpPr>
        <p:spPr>
          <a:xfrm>
            <a:off x="4880035" y="4179945"/>
            <a:ext cx="1880777" cy="639766"/>
          </a:xfrm>
          <a:custGeom>
            <a:avLst/>
            <a:gdLst>
              <a:gd name="connsiteX0" fmla="*/ 0 w 1908877"/>
              <a:gd name="connsiteY0" fmla="*/ 0 h 708193"/>
              <a:gd name="connsiteX1" fmla="*/ 1908877 w 1908877"/>
              <a:gd name="connsiteY1" fmla="*/ 0 h 708193"/>
              <a:gd name="connsiteX2" fmla="*/ 1908877 w 1908877"/>
              <a:gd name="connsiteY2" fmla="*/ 708193 h 708193"/>
              <a:gd name="connsiteX3" fmla="*/ 0 w 1908877"/>
              <a:gd name="connsiteY3" fmla="*/ 708193 h 708193"/>
              <a:gd name="connsiteX4" fmla="*/ 0 w 1908877"/>
              <a:gd name="connsiteY4" fmla="*/ 0 h 70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8877" h="708193">
                <a:moveTo>
                  <a:pt x="0" y="0"/>
                </a:moveTo>
                <a:lnTo>
                  <a:pt x="1908877" y="0"/>
                </a:lnTo>
                <a:lnTo>
                  <a:pt x="1908877" y="708193"/>
                </a:lnTo>
                <a:lnTo>
                  <a:pt x="0" y="7081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309" tIns="104309" rIns="104309" bIns="0" numCol="1" spcCol="1270" anchor="t" anchorCtr="0">
            <a:noAutofit/>
          </a:bodyPr>
          <a:lstStyle/>
          <a:p>
            <a:pPr algn="ctr" defTabSz="6519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dirty="0" smtClean="0">
                <a:cs typeface="Calibri" panose="020F0502020204030204" pitchFamily="34" charset="0"/>
              </a:rPr>
              <a:t>Wall mount</a:t>
            </a:r>
          </a:p>
          <a:p>
            <a:pPr algn="ctr" defTabSz="6519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WM12</a:t>
            </a:r>
          </a:p>
          <a:p>
            <a:pPr algn="ctr" defTabSz="6519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altLang="zh-TW" sz="1400" b="1" dirty="0">
              <a:cs typeface="Calibri" panose="020F0502020204030204" pitchFamily="34" charset="0"/>
            </a:endParaRPr>
          </a:p>
        </p:txBody>
      </p:sp>
      <p:sp>
        <p:nvSpPr>
          <p:cNvPr id="14" name="手繪多邊形 22">
            <a:extLst>
              <a:ext uri="{FF2B5EF4-FFF2-40B4-BE49-F238E27FC236}">
                <a16:creationId xmlns:a16="http://schemas.microsoft.com/office/drawing/2014/main" id="{D0177D2B-EFC7-4A9C-AA1A-C5B88DAEBAB5}"/>
              </a:ext>
            </a:extLst>
          </p:cNvPr>
          <p:cNvSpPr/>
          <p:nvPr/>
        </p:nvSpPr>
        <p:spPr>
          <a:xfrm>
            <a:off x="6888567" y="4179945"/>
            <a:ext cx="1880777" cy="639766"/>
          </a:xfrm>
          <a:custGeom>
            <a:avLst/>
            <a:gdLst>
              <a:gd name="connsiteX0" fmla="*/ 0 w 1908877"/>
              <a:gd name="connsiteY0" fmla="*/ 0 h 708193"/>
              <a:gd name="connsiteX1" fmla="*/ 1908877 w 1908877"/>
              <a:gd name="connsiteY1" fmla="*/ 0 h 708193"/>
              <a:gd name="connsiteX2" fmla="*/ 1908877 w 1908877"/>
              <a:gd name="connsiteY2" fmla="*/ 708193 h 708193"/>
              <a:gd name="connsiteX3" fmla="*/ 0 w 1908877"/>
              <a:gd name="connsiteY3" fmla="*/ 708193 h 708193"/>
              <a:gd name="connsiteX4" fmla="*/ 0 w 1908877"/>
              <a:gd name="connsiteY4" fmla="*/ 0 h 70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8877" h="708193">
                <a:moveTo>
                  <a:pt x="0" y="0"/>
                </a:moveTo>
                <a:lnTo>
                  <a:pt x="1908877" y="0"/>
                </a:lnTo>
                <a:lnTo>
                  <a:pt x="1908877" y="708193"/>
                </a:lnTo>
                <a:lnTo>
                  <a:pt x="0" y="7081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309" tIns="104309" rIns="104309" bIns="0" numCol="1" spcCol="1270" anchor="t" anchorCtr="0">
            <a:noAutofit/>
          </a:bodyPr>
          <a:lstStyle/>
          <a:p>
            <a:pPr algn="ctr" defTabSz="6519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dirty="0" smtClean="0">
                <a:cs typeface="Calibri" panose="020F0502020204030204" pitchFamily="34" charset="0"/>
              </a:rPr>
              <a:t>Wall mount</a:t>
            </a:r>
          </a:p>
          <a:p>
            <a:pPr algn="ctr" defTabSz="6519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WM15</a:t>
            </a:r>
          </a:p>
          <a:p>
            <a:pPr algn="ctr" defTabSz="6519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altLang="zh-TW" sz="1400" b="1" dirty="0">
              <a:cs typeface="Calibri" panose="020F0502020204030204" pitchFamily="34" charset="0"/>
            </a:endParaRPr>
          </a:p>
        </p:txBody>
      </p:sp>
      <p:sp>
        <p:nvSpPr>
          <p:cNvPr id="16" name="手繪多邊形 22">
            <a:extLst>
              <a:ext uri="{FF2B5EF4-FFF2-40B4-BE49-F238E27FC236}">
                <a16:creationId xmlns:a16="http://schemas.microsoft.com/office/drawing/2014/main" id="{D0177D2B-EFC7-4A9C-AA1A-C5B88DAEBAB5}"/>
              </a:ext>
            </a:extLst>
          </p:cNvPr>
          <p:cNvSpPr/>
          <p:nvPr/>
        </p:nvSpPr>
        <p:spPr>
          <a:xfrm>
            <a:off x="4812182" y="2456600"/>
            <a:ext cx="1880777" cy="402178"/>
          </a:xfrm>
          <a:custGeom>
            <a:avLst/>
            <a:gdLst>
              <a:gd name="connsiteX0" fmla="*/ 0 w 1908877"/>
              <a:gd name="connsiteY0" fmla="*/ 0 h 708193"/>
              <a:gd name="connsiteX1" fmla="*/ 1908877 w 1908877"/>
              <a:gd name="connsiteY1" fmla="*/ 0 h 708193"/>
              <a:gd name="connsiteX2" fmla="*/ 1908877 w 1908877"/>
              <a:gd name="connsiteY2" fmla="*/ 708193 h 708193"/>
              <a:gd name="connsiteX3" fmla="*/ 0 w 1908877"/>
              <a:gd name="connsiteY3" fmla="*/ 708193 h 708193"/>
              <a:gd name="connsiteX4" fmla="*/ 0 w 1908877"/>
              <a:gd name="connsiteY4" fmla="*/ 0 h 70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8877" h="708193">
                <a:moveTo>
                  <a:pt x="0" y="0"/>
                </a:moveTo>
                <a:lnTo>
                  <a:pt x="1908877" y="0"/>
                </a:lnTo>
                <a:lnTo>
                  <a:pt x="1908877" y="708193"/>
                </a:lnTo>
                <a:lnTo>
                  <a:pt x="0" y="7081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309" tIns="104309" rIns="104309" bIns="0" numCol="1" spcCol="1270" anchor="t" anchorCtr="0">
            <a:noAutofit/>
          </a:bodyPr>
          <a:lstStyle/>
          <a:p>
            <a:pPr algn="ctr" defTabSz="6519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dirty="0" smtClean="0">
                <a:cs typeface="Calibri" panose="020F0502020204030204" pitchFamily="34" charset="0"/>
              </a:rPr>
              <a:t>Deployment Tool</a:t>
            </a:r>
          </a:p>
        </p:txBody>
      </p:sp>
      <p:sp>
        <p:nvSpPr>
          <p:cNvPr id="17" name="手繪多邊形 22">
            <a:extLst>
              <a:ext uri="{FF2B5EF4-FFF2-40B4-BE49-F238E27FC236}">
                <a16:creationId xmlns:a16="http://schemas.microsoft.com/office/drawing/2014/main" id="{D0177D2B-EFC7-4A9C-AA1A-C5B88DAEBAB5}"/>
              </a:ext>
            </a:extLst>
          </p:cNvPr>
          <p:cNvSpPr/>
          <p:nvPr/>
        </p:nvSpPr>
        <p:spPr>
          <a:xfrm>
            <a:off x="6882483" y="2456600"/>
            <a:ext cx="1880777" cy="402178"/>
          </a:xfrm>
          <a:custGeom>
            <a:avLst/>
            <a:gdLst>
              <a:gd name="connsiteX0" fmla="*/ 0 w 1908877"/>
              <a:gd name="connsiteY0" fmla="*/ 0 h 708193"/>
              <a:gd name="connsiteX1" fmla="*/ 1908877 w 1908877"/>
              <a:gd name="connsiteY1" fmla="*/ 0 h 708193"/>
              <a:gd name="connsiteX2" fmla="*/ 1908877 w 1908877"/>
              <a:gd name="connsiteY2" fmla="*/ 708193 h 708193"/>
              <a:gd name="connsiteX3" fmla="*/ 0 w 1908877"/>
              <a:gd name="connsiteY3" fmla="*/ 708193 h 708193"/>
              <a:gd name="connsiteX4" fmla="*/ 0 w 1908877"/>
              <a:gd name="connsiteY4" fmla="*/ 0 h 70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8877" h="708193">
                <a:moveTo>
                  <a:pt x="0" y="0"/>
                </a:moveTo>
                <a:lnTo>
                  <a:pt x="1908877" y="0"/>
                </a:lnTo>
                <a:lnTo>
                  <a:pt x="1908877" y="708193"/>
                </a:lnTo>
                <a:lnTo>
                  <a:pt x="0" y="7081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309" tIns="104309" rIns="104309" bIns="0" numCol="1" spcCol="1270" anchor="t" anchorCtr="0">
            <a:noAutofit/>
          </a:bodyPr>
          <a:lstStyle/>
          <a:p>
            <a:pPr algn="ctr" defTabSz="6519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dirty="0" smtClean="0">
                <a:cs typeface="Calibri" panose="020F0502020204030204" pitchFamily="34" charset="0"/>
              </a:rPr>
              <a:t>Camera Controller</a:t>
            </a:r>
          </a:p>
        </p:txBody>
      </p:sp>
      <p:sp>
        <p:nvSpPr>
          <p:cNvPr id="2" name="矩形 1"/>
          <p:cNvSpPr/>
          <p:nvPr/>
        </p:nvSpPr>
        <p:spPr>
          <a:xfrm>
            <a:off x="4264167" y="1078688"/>
            <a:ext cx="1185621" cy="34314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/>
              <a:t>Software</a:t>
            </a:r>
            <a:endParaRPr lang="zh-TW" altLang="en-US" sz="2000" dirty="0"/>
          </a:p>
        </p:txBody>
      </p:sp>
      <p:sp>
        <p:nvSpPr>
          <p:cNvPr id="18" name="矩形 17"/>
          <p:cNvSpPr/>
          <p:nvPr/>
        </p:nvSpPr>
        <p:spPr>
          <a:xfrm>
            <a:off x="4264166" y="2976226"/>
            <a:ext cx="1397039" cy="34314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/>
              <a:t>Accessories</a:t>
            </a:r>
            <a:endParaRPr lang="zh-TW" altLang="en-US" sz="2000" dirty="0"/>
          </a:p>
        </p:txBody>
      </p:sp>
      <p:sp>
        <p:nvSpPr>
          <p:cNvPr id="21" name="矩形 20"/>
          <p:cNvSpPr/>
          <p:nvPr/>
        </p:nvSpPr>
        <p:spPr>
          <a:xfrm>
            <a:off x="4264165" y="4887798"/>
            <a:ext cx="1397039" cy="34314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/>
              <a:t>Control</a:t>
            </a:r>
            <a:endParaRPr lang="zh-TW" altLang="en-US" sz="2000" dirty="0"/>
          </a:p>
        </p:txBody>
      </p:sp>
      <p:sp>
        <p:nvSpPr>
          <p:cNvPr id="22" name="手繪多邊形 22">
            <a:extLst>
              <a:ext uri="{FF2B5EF4-FFF2-40B4-BE49-F238E27FC236}">
                <a16:creationId xmlns:a16="http://schemas.microsoft.com/office/drawing/2014/main" id="{D0177D2B-EFC7-4A9C-AA1A-C5B88DAEBAB5}"/>
              </a:ext>
            </a:extLst>
          </p:cNvPr>
          <p:cNvSpPr/>
          <p:nvPr/>
        </p:nvSpPr>
        <p:spPr>
          <a:xfrm>
            <a:off x="6907229" y="6321038"/>
            <a:ext cx="1880777" cy="402178"/>
          </a:xfrm>
          <a:custGeom>
            <a:avLst/>
            <a:gdLst>
              <a:gd name="connsiteX0" fmla="*/ 0 w 1908877"/>
              <a:gd name="connsiteY0" fmla="*/ 0 h 708193"/>
              <a:gd name="connsiteX1" fmla="*/ 1908877 w 1908877"/>
              <a:gd name="connsiteY1" fmla="*/ 0 h 708193"/>
              <a:gd name="connsiteX2" fmla="*/ 1908877 w 1908877"/>
              <a:gd name="connsiteY2" fmla="*/ 708193 h 708193"/>
              <a:gd name="connsiteX3" fmla="*/ 0 w 1908877"/>
              <a:gd name="connsiteY3" fmla="*/ 708193 h 708193"/>
              <a:gd name="connsiteX4" fmla="*/ 0 w 1908877"/>
              <a:gd name="connsiteY4" fmla="*/ 0 h 70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8877" h="708193">
                <a:moveTo>
                  <a:pt x="0" y="0"/>
                </a:moveTo>
                <a:lnTo>
                  <a:pt x="1908877" y="0"/>
                </a:lnTo>
                <a:lnTo>
                  <a:pt x="1908877" y="708193"/>
                </a:lnTo>
                <a:lnTo>
                  <a:pt x="0" y="7081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309" tIns="104309" rIns="104309" bIns="0" numCol="1" spcCol="1270" anchor="t" anchorCtr="0">
            <a:noAutofit/>
          </a:bodyPr>
          <a:lstStyle/>
          <a:p>
            <a:pPr algn="ctr" defTabSz="6519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dirty="0" smtClean="0">
                <a:cs typeface="Calibri" panose="020F0502020204030204" pitchFamily="34" charset="0"/>
              </a:rPr>
              <a:t>Webpage</a:t>
            </a:r>
          </a:p>
        </p:txBody>
      </p:sp>
      <p:sp>
        <p:nvSpPr>
          <p:cNvPr id="23" name="手繪多邊形 22">
            <a:extLst>
              <a:ext uri="{FF2B5EF4-FFF2-40B4-BE49-F238E27FC236}">
                <a16:creationId xmlns:a16="http://schemas.microsoft.com/office/drawing/2014/main" id="{D0177D2B-EFC7-4A9C-AA1A-C5B88DAEBAB5}"/>
              </a:ext>
            </a:extLst>
          </p:cNvPr>
          <p:cNvSpPr/>
          <p:nvPr/>
        </p:nvSpPr>
        <p:spPr>
          <a:xfrm>
            <a:off x="4880035" y="6327377"/>
            <a:ext cx="1880777" cy="402178"/>
          </a:xfrm>
          <a:custGeom>
            <a:avLst/>
            <a:gdLst>
              <a:gd name="connsiteX0" fmla="*/ 0 w 1908877"/>
              <a:gd name="connsiteY0" fmla="*/ 0 h 708193"/>
              <a:gd name="connsiteX1" fmla="*/ 1908877 w 1908877"/>
              <a:gd name="connsiteY1" fmla="*/ 0 h 708193"/>
              <a:gd name="connsiteX2" fmla="*/ 1908877 w 1908877"/>
              <a:gd name="connsiteY2" fmla="*/ 708193 h 708193"/>
              <a:gd name="connsiteX3" fmla="*/ 0 w 1908877"/>
              <a:gd name="connsiteY3" fmla="*/ 708193 h 708193"/>
              <a:gd name="connsiteX4" fmla="*/ 0 w 1908877"/>
              <a:gd name="connsiteY4" fmla="*/ 0 h 70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8877" h="708193">
                <a:moveTo>
                  <a:pt x="0" y="0"/>
                </a:moveTo>
                <a:lnTo>
                  <a:pt x="1908877" y="0"/>
                </a:lnTo>
                <a:lnTo>
                  <a:pt x="1908877" y="708193"/>
                </a:lnTo>
                <a:lnTo>
                  <a:pt x="0" y="7081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309" tIns="104309" rIns="104309" bIns="0" numCol="1" spcCol="1270" anchor="t" anchorCtr="0">
            <a:noAutofit/>
          </a:bodyPr>
          <a:lstStyle/>
          <a:p>
            <a:pPr algn="ctr" defTabSz="6519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dirty="0" smtClean="0">
                <a:cs typeface="Calibri" panose="020F0502020204030204" pitchFamily="34" charset="0"/>
              </a:rPr>
              <a:t>Remote Controller</a:t>
            </a:r>
          </a:p>
        </p:txBody>
      </p:sp>
      <p:sp>
        <p:nvSpPr>
          <p:cNvPr id="24" name="手繪多邊形 22">
            <a:extLst>
              <a:ext uri="{FF2B5EF4-FFF2-40B4-BE49-F238E27FC236}">
                <a16:creationId xmlns:a16="http://schemas.microsoft.com/office/drawing/2014/main" id="{D0177D2B-EFC7-4A9C-AA1A-C5B88DAEBAB5}"/>
              </a:ext>
            </a:extLst>
          </p:cNvPr>
          <p:cNvSpPr/>
          <p:nvPr/>
        </p:nvSpPr>
        <p:spPr>
          <a:xfrm>
            <a:off x="8957481" y="2441492"/>
            <a:ext cx="1880777" cy="402178"/>
          </a:xfrm>
          <a:custGeom>
            <a:avLst/>
            <a:gdLst>
              <a:gd name="connsiteX0" fmla="*/ 0 w 1908877"/>
              <a:gd name="connsiteY0" fmla="*/ 0 h 708193"/>
              <a:gd name="connsiteX1" fmla="*/ 1908877 w 1908877"/>
              <a:gd name="connsiteY1" fmla="*/ 0 h 708193"/>
              <a:gd name="connsiteX2" fmla="*/ 1908877 w 1908877"/>
              <a:gd name="connsiteY2" fmla="*/ 708193 h 708193"/>
              <a:gd name="connsiteX3" fmla="*/ 0 w 1908877"/>
              <a:gd name="connsiteY3" fmla="*/ 708193 h 708193"/>
              <a:gd name="connsiteX4" fmla="*/ 0 w 1908877"/>
              <a:gd name="connsiteY4" fmla="*/ 0 h 70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8877" h="708193">
                <a:moveTo>
                  <a:pt x="0" y="0"/>
                </a:moveTo>
                <a:lnTo>
                  <a:pt x="1908877" y="0"/>
                </a:lnTo>
                <a:lnTo>
                  <a:pt x="1908877" y="708193"/>
                </a:lnTo>
                <a:lnTo>
                  <a:pt x="0" y="7081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309" tIns="104309" rIns="104309" bIns="0" numCol="1" spcCol="1270" anchor="t" anchorCtr="0">
            <a:noAutofit/>
          </a:bodyPr>
          <a:lstStyle/>
          <a:p>
            <a:pPr algn="ctr" defTabSz="6519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dirty="0" smtClean="0">
                <a:cs typeface="Calibri" panose="020F0502020204030204" pitchFamily="34" charset="0"/>
              </a:rPr>
              <a:t>Virtual Camera</a:t>
            </a:r>
          </a:p>
        </p:txBody>
      </p:sp>
      <p:pic>
        <p:nvPicPr>
          <p:cNvPr id="27" name="圖片 19">
            <a:extLst>
              <a:ext uri="{FF2B5EF4-FFF2-40B4-BE49-F238E27FC236}">
                <a16:creationId xmlns:a16="http://schemas.microsoft.com/office/drawing/2014/main" id="{45E69DF7-EA44-8FB1-9726-83A230CA5D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52570" y="5126766"/>
            <a:ext cx="268270" cy="119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352" y="5285736"/>
            <a:ext cx="1308530" cy="8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12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手繪多邊形 11"/>
          <p:cNvSpPr/>
          <p:nvPr/>
        </p:nvSpPr>
        <p:spPr>
          <a:xfrm>
            <a:off x="2" y="0"/>
            <a:ext cx="5545316" cy="6858000"/>
          </a:xfrm>
          <a:custGeom>
            <a:avLst/>
            <a:gdLst>
              <a:gd name="connsiteX0" fmla="*/ 0 w 4158987"/>
              <a:gd name="connsiteY0" fmla="*/ 0 h 5143500"/>
              <a:gd name="connsiteX1" fmla="*/ 3762790 w 4158987"/>
              <a:gd name="connsiteY1" fmla="*/ 0 h 5143500"/>
              <a:gd name="connsiteX2" fmla="*/ 3789466 w 4158987"/>
              <a:gd name="connsiteY2" fmla="*/ 69700 h 5143500"/>
              <a:gd name="connsiteX3" fmla="*/ 4158987 w 4158987"/>
              <a:gd name="connsiteY3" fmla="*/ 2386160 h 5143500"/>
              <a:gd name="connsiteX4" fmla="*/ 3636111 w 4158987"/>
              <a:gd name="connsiteY4" fmla="*/ 5103309 h 5143500"/>
              <a:gd name="connsiteX5" fmla="*/ 3617177 w 4158987"/>
              <a:gd name="connsiteY5" fmla="*/ 5143500 h 5143500"/>
              <a:gd name="connsiteX6" fmla="*/ 0 w 4158987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8987" h="5143500">
                <a:moveTo>
                  <a:pt x="0" y="0"/>
                </a:moveTo>
                <a:lnTo>
                  <a:pt x="3762790" y="0"/>
                </a:lnTo>
                <a:lnTo>
                  <a:pt x="3789466" y="69700"/>
                </a:lnTo>
                <a:cubicBezTo>
                  <a:pt x="4025126" y="758299"/>
                  <a:pt x="4158987" y="1547416"/>
                  <a:pt x="4158987" y="2386160"/>
                </a:cubicBezTo>
                <a:cubicBezTo>
                  <a:pt x="4158987" y="3392653"/>
                  <a:pt x="3966228" y="4327683"/>
                  <a:pt x="3636111" y="5103309"/>
                </a:cubicBezTo>
                <a:lnTo>
                  <a:pt x="3617177" y="5143500"/>
                </a:lnTo>
                <a:lnTo>
                  <a:pt x="0" y="5143500"/>
                </a:lnTo>
                <a:close/>
              </a:path>
            </a:pathLst>
          </a:custGeom>
          <a:gradFill>
            <a:gsLst>
              <a:gs pos="100000">
                <a:srgbClr val="02B1D4"/>
              </a:gs>
              <a:gs pos="62000">
                <a:srgbClr val="0083C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2400"/>
          </a:p>
        </p:txBody>
      </p:sp>
      <p:sp>
        <p:nvSpPr>
          <p:cNvPr id="2" name="文字方塊 1"/>
          <p:cNvSpPr txBox="1"/>
          <p:nvPr/>
        </p:nvSpPr>
        <p:spPr>
          <a:xfrm>
            <a:off x="743887" y="839033"/>
            <a:ext cx="4315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Bef>
                <a:spcPct val="20000"/>
              </a:spcBef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Key Features</a:t>
            </a:r>
          </a:p>
        </p:txBody>
      </p:sp>
      <p:sp>
        <p:nvSpPr>
          <p:cNvPr id="21" name="圓角矩形 20"/>
          <p:cNvSpPr/>
          <p:nvPr/>
        </p:nvSpPr>
        <p:spPr>
          <a:xfrm>
            <a:off x="6960096" y="2445524"/>
            <a:ext cx="4032448" cy="7231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0990" indent="-380990">
              <a:buClr>
                <a:srgbClr val="0083CD"/>
              </a:buClr>
              <a:buSzPct val="50000"/>
              <a:buFont typeface="Wingdings" panose="05000000000000000000" pitchFamily="2" charset="2"/>
              <a:buChar char="n"/>
            </a:pPr>
            <a:endParaRPr lang="en-US" sz="2667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5668877" y="1364771"/>
            <a:ext cx="6624736" cy="41284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0990" indent="-380990">
              <a:lnSpc>
                <a:spcPct val="150000"/>
              </a:lnSpc>
              <a:buClr>
                <a:srgbClr val="0083CD"/>
              </a:buClr>
              <a:buSzPct val="50000"/>
              <a:buFont typeface="Wingdings" panose="05000000000000000000" pitchFamily="2" charset="2"/>
              <a:buChar char="n"/>
            </a:pPr>
            <a:r>
              <a:rPr lang="en-US" sz="2667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AI-Powered </a:t>
            </a:r>
            <a:r>
              <a:rPr lang="en-US" sz="2667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 Face Recognition</a:t>
            </a:r>
          </a:p>
          <a:p>
            <a:pPr marL="380990" indent="-380990">
              <a:lnSpc>
                <a:spcPct val="150000"/>
              </a:lnSpc>
              <a:buClr>
                <a:srgbClr val="0083CD"/>
              </a:buClr>
              <a:buSzPct val="50000"/>
              <a:buFont typeface="Wingdings" panose="05000000000000000000" pitchFamily="2" charset="2"/>
              <a:buChar char="n"/>
            </a:pPr>
            <a:r>
              <a:rPr lang="en-US" sz="2667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Tracking modes and auto framing</a:t>
            </a:r>
            <a:endParaRPr lang="en-US" sz="2667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lnSpc>
                <a:spcPct val="150000"/>
              </a:lnSpc>
              <a:buClr>
                <a:srgbClr val="0083CD"/>
              </a:buClr>
              <a:buSzPct val="50000"/>
              <a:buFont typeface="Wingdings" panose="05000000000000000000" pitchFamily="2" charset="2"/>
              <a:buChar char="n"/>
            </a:pPr>
            <a:r>
              <a:rPr lang="en-US" sz="2667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1080P 60fps with 20x Optical Zoom</a:t>
            </a:r>
          </a:p>
          <a:p>
            <a:pPr marL="380990" indent="-380990">
              <a:lnSpc>
                <a:spcPct val="150000"/>
              </a:lnSpc>
              <a:buClr>
                <a:srgbClr val="0083CD"/>
              </a:buClr>
              <a:buSzPct val="50000"/>
              <a:buFont typeface="Wingdings" panose="05000000000000000000" pitchFamily="2" charset="2"/>
              <a:buChar char="n"/>
            </a:pPr>
            <a:r>
              <a:rPr lang="en-US" sz="2667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HDMI, SDI, IP simultaneous output</a:t>
            </a:r>
            <a:endParaRPr lang="en-US" sz="2667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lnSpc>
                <a:spcPct val="150000"/>
              </a:lnSpc>
              <a:buClr>
                <a:srgbClr val="0083CD"/>
              </a:buClr>
              <a:buSzPct val="50000"/>
              <a:buFont typeface="Wingdings" panose="05000000000000000000" pitchFamily="2" charset="2"/>
              <a:buChar char="n"/>
            </a:pPr>
            <a:r>
              <a:rPr lang="en-US" sz="2667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</a:t>
            </a:r>
            <a:r>
              <a:rPr lang="en-US" sz="2667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RTSP/RTMP/RTMPS and SRT  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789" y="2601653"/>
            <a:ext cx="2685337" cy="312407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673" y="1559391"/>
            <a:ext cx="1580023" cy="158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/>
          <p:cNvGrpSpPr/>
          <p:nvPr/>
        </p:nvGrpSpPr>
        <p:grpSpPr>
          <a:xfrm>
            <a:off x="762507" y="3857487"/>
            <a:ext cx="3502751" cy="2792928"/>
            <a:chOff x="564405" y="2643727"/>
            <a:chExt cx="2627063" cy="2094696"/>
          </a:xfrm>
        </p:grpSpPr>
        <p:sp>
          <p:nvSpPr>
            <p:cNvPr id="5" name="矩形 4"/>
            <p:cNvSpPr/>
            <p:nvPr/>
          </p:nvSpPr>
          <p:spPr>
            <a:xfrm>
              <a:off x="615681" y="2643727"/>
              <a:ext cx="2575787" cy="11772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3200" b="1" dirty="0" smtClean="0">
                  <a:cs typeface="Calibri" panose="020F0502020204030204" pitchFamily="34" charset="0"/>
                </a:rPr>
                <a:t>Partition </a:t>
              </a:r>
              <a:r>
                <a:rPr lang="en-US" altLang="zh-TW" sz="3200" b="1" dirty="0">
                  <a:cs typeface="Calibri" panose="020F0502020204030204" pitchFamily="34" charset="0"/>
                </a:rPr>
                <a:t>Tracking</a:t>
              </a:r>
            </a:p>
            <a:p>
              <a:r>
                <a:rPr lang="en-US" altLang="zh-TW" sz="3200" b="1" dirty="0">
                  <a:cs typeface="Calibri" panose="020F0502020204030204" pitchFamily="34" charset="0"/>
                </a:rPr>
                <a:t>(Hybrid Mode) </a:t>
              </a:r>
            </a:p>
            <a:p>
              <a:endParaRPr lang="en-US" altLang="zh-TW" sz="3200" b="1" dirty="0">
                <a:cs typeface="Calibri" panose="020F050202020403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615682" y="3561178"/>
              <a:ext cx="2512437" cy="11772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  <a:cs typeface="Calibri" panose="020F0502020204030204" pitchFamily="34" charset="0"/>
                </a:rPr>
                <a:t>When inside a Partition Area, the camera </a:t>
              </a:r>
              <a:r>
                <a:rPr lang="en-US" altLang="zh-TW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  <a:cs typeface="Calibri" panose="020F0502020204030204" pitchFamily="34" charset="0"/>
                </a:rPr>
                <a:t>displays a preset view and fixed in place. </a:t>
              </a:r>
              <a:r>
                <a:rPr lang="en-US" altLang="zh-TW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  <a:cs typeface="Calibri" panose="020F0502020204030204" pitchFamily="34" charset="0"/>
                </a:rPr>
                <a:t>When outside Partition Areas, the camera follows the </a:t>
              </a:r>
              <a:r>
                <a:rPr lang="en-US" altLang="zh-TW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  <a:cs typeface="Calibri" panose="020F0502020204030204" pitchFamily="34" charset="0"/>
                </a:rPr>
                <a:t>presenter by everywhere tracking.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endParaRPr>
            </a:p>
          </p:txBody>
        </p:sp>
        <p:cxnSp>
          <p:nvCxnSpPr>
            <p:cNvPr id="9" name="直線接點 8"/>
            <p:cNvCxnSpPr/>
            <p:nvPr/>
          </p:nvCxnSpPr>
          <p:spPr>
            <a:xfrm>
              <a:off x="564405" y="2729215"/>
              <a:ext cx="0" cy="648071"/>
            </a:xfrm>
            <a:prstGeom prst="line">
              <a:avLst/>
            </a:prstGeom>
            <a:ln w="28575">
              <a:solidFill>
                <a:srgbClr val="0083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群組 25"/>
          <p:cNvGrpSpPr/>
          <p:nvPr/>
        </p:nvGrpSpPr>
        <p:grpSpPr>
          <a:xfrm>
            <a:off x="4707869" y="3857489"/>
            <a:ext cx="3250287" cy="3007171"/>
            <a:chOff x="3520822" y="2643727"/>
            <a:chExt cx="2437715" cy="2255378"/>
          </a:xfrm>
        </p:grpSpPr>
        <p:sp>
          <p:nvSpPr>
            <p:cNvPr id="7" name="矩形 6"/>
            <p:cNvSpPr/>
            <p:nvPr/>
          </p:nvSpPr>
          <p:spPr>
            <a:xfrm>
              <a:off x="3569802" y="2643727"/>
              <a:ext cx="2272380" cy="807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3200" b="1" dirty="0" smtClean="0">
                  <a:cs typeface="Calibri" panose="020F0502020204030204" pitchFamily="34" charset="0"/>
                </a:rPr>
                <a:t>Everywhere Tracking</a:t>
              </a:r>
              <a:endParaRPr lang="en-US" altLang="zh-TW" sz="3200" b="1" dirty="0">
                <a:cs typeface="Calibri" panose="020F050202020403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569801" y="3537194"/>
              <a:ext cx="2388736" cy="1361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  <a:cs typeface="Calibri" panose="020F0502020204030204" pitchFamily="34" charset="0"/>
                </a:rPr>
                <a:t>The camera will follow the presenter wherever the presenter goes. You can track either full or upper body in view. You can simply change a tracking subject by clicking on him or her in web portal.</a:t>
              </a:r>
            </a:p>
          </p:txBody>
        </p:sp>
        <p:cxnSp>
          <p:nvCxnSpPr>
            <p:cNvPr id="16" name="直線接點 15"/>
            <p:cNvCxnSpPr/>
            <p:nvPr/>
          </p:nvCxnSpPr>
          <p:spPr>
            <a:xfrm>
              <a:off x="3520822" y="2729215"/>
              <a:ext cx="0" cy="648071"/>
            </a:xfrm>
            <a:prstGeom prst="line">
              <a:avLst/>
            </a:prstGeom>
            <a:ln w="28575">
              <a:solidFill>
                <a:srgbClr val="0083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矩形 16"/>
          <p:cNvSpPr/>
          <p:nvPr/>
        </p:nvSpPr>
        <p:spPr>
          <a:xfrm>
            <a:off x="2" y="-1"/>
            <a:ext cx="12191999" cy="1387017"/>
          </a:xfrm>
          <a:prstGeom prst="rect">
            <a:avLst/>
          </a:pr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2400"/>
          </a:p>
        </p:txBody>
      </p:sp>
      <p:sp>
        <p:nvSpPr>
          <p:cNvPr id="18" name="文字方塊 17"/>
          <p:cNvSpPr txBox="1"/>
          <p:nvPr/>
        </p:nvSpPr>
        <p:spPr>
          <a:xfrm>
            <a:off x="335361" y="350712"/>
            <a:ext cx="729624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Bef>
                <a:spcPct val="20000"/>
              </a:spcBef>
            </a:pPr>
            <a:r>
              <a:rPr lang="en-US" altLang="zh-TW" sz="4267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Selling Points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8506687" y="3848458"/>
            <a:ext cx="3445964" cy="2379557"/>
            <a:chOff x="6209786" y="2514002"/>
            <a:chExt cx="2584473" cy="1784667"/>
          </a:xfrm>
        </p:grpSpPr>
        <p:sp>
          <p:nvSpPr>
            <p:cNvPr id="15" name="矩形 14"/>
            <p:cNvSpPr/>
            <p:nvPr/>
          </p:nvSpPr>
          <p:spPr>
            <a:xfrm>
              <a:off x="6242674" y="3306090"/>
              <a:ext cx="2551585" cy="992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  <a:cs typeface="Calibri" panose="020F0502020204030204" pitchFamily="34" charset="0"/>
                </a:rPr>
                <a:t>When inside the Tracking Area, the camera follows the presenter with only pan movement. When outside the Tracking Area, the camera stop following.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6242674" y="2514002"/>
              <a:ext cx="2385857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3200" b="1" dirty="0" smtClean="0">
                  <a:cs typeface="Calibri" panose="020F0502020204030204" pitchFamily="34" charset="0"/>
                </a:rPr>
                <a:t>Stage Tracking</a:t>
              </a:r>
              <a:endParaRPr lang="en-US" altLang="zh-TW" sz="3200" b="1" dirty="0">
                <a:cs typeface="Calibri" panose="020F0502020204030204" pitchFamily="34" charset="0"/>
              </a:endParaRPr>
            </a:p>
          </p:txBody>
        </p:sp>
        <p:cxnSp>
          <p:nvCxnSpPr>
            <p:cNvPr id="21" name="直線接點 20"/>
            <p:cNvCxnSpPr/>
            <p:nvPr/>
          </p:nvCxnSpPr>
          <p:spPr>
            <a:xfrm>
              <a:off x="6209786" y="2599490"/>
              <a:ext cx="0" cy="648071"/>
            </a:xfrm>
            <a:prstGeom prst="line">
              <a:avLst/>
            </a:prstGeom>
            <a:ln w="28575">
              <a:solidFill>
                <a:srgbClr val="0083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869" y="1548000"/>
            <a:ext cx="2993862" cy="2245397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07" y="1548000"/>
            <a:ext cx="3003717" cy="2252788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686" y="1548000"/>
            <a:ext cx="2987321" cy="224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/>
          <p:cNvGrpSpPr/>
          <p:nvPr/>
        </p:nvGrpSpPr>
        <p:grpSpPr>
          <a:xfrm>
            <a:off x="762507" y="3857487"/>
            <a:ext cx="3502751" cy="2792929"/>
            <a:chOff x="564405" y="2643727"/>
            <a:chExt cx="2627063" cy="2094696"/>
          </a:xfrm>
        </p:grpSpPr>
        <p:sp>
          <p:nvSpPr>
            <p:cNvPr id="5" name="矩形 4"/>
            <p:cNvSpPr/>
            <p:nvPr/>
          </p:nvSpPr>
          <p:spPr>
            <a:xfrm>
              <a:off x="615681" y="2643727"/>
              <a:ext cx="2575787" cy="11772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3200" b="1" dirty="0" smtClean="0">
                  <a:cs typeface="Calibri" panose="020F0502020204030204" pitchFamily="34" charset="0"/>
                </a:rPr>
                <a:t>Smooth Pan-Tilt-Zoom movement </a:t>
              </a:r>
              <a:endParaRPr lang="en-US" altLang="zh-TW" sz="3200" b="1" dirty="0">
                <a:cs typeface="Calibri" panose="020F0502020204030204" pitchFamily="34" charset="0"/>
              </a:endParaRPr>
            </a:p>
            <a:p>
              <a:endParaRPr lang="en-US" altLang="zh-TW" sz="3200" b="1" dirty="0">
                <a:cs typeface="Calibri" panose="020F050202020403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615682" y="3561178"/>
              <a:ext cx="2512437" cy="11772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  <a:cs typeface="Calibri" panose="020F0502020204030204" pitchFamily="34" charset="0"/>
                </a:rPr>
                <a:t>VC-TA50 offers smooth movement, panning, tilting, and zooming capabilities. Even in auto-tracking mode, this camera can perfectly move smoothly and track a subject.</a:t>
              </a:r>
            </a:p>
          </p:txBody>
        </p:sp>
        <p:cxnSp>
          <p:nvCxnSpPr>
            <p:cNvPr id="9" name="直線接點 8"/>
            <p:cNvCxnSpPr/>
            <p:nvPr/>
          </p:nvCxnSpPr>
          <p:spPr>
            <a:xfrm>
              <a:off x="564405" y="2729215"/>
              <a:ext cx="0" cy="648071"/>
            </a:xfrm>
            <a:prstGeom prst="line">
              <a:avLst/>
            </a:prstGeom>
            <a:ln w="28575">
              <a:solidFill>
                <a:srgbClr val="0083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群組 25"/>
          <p:cNvGrpSpPr/>
          <p:nvPr/>
        </p:nvGrpSpPr>
        <p:grpSpPr>
          <a:xfrm>
            <a:off x="4707869" y="3857488"/>
            <a:ext cx="3250287" cy="2514728"/>
            <a:chOff x="3520822" y="2643727"/>
            <a:chExt cx="2437715" cy="1886046"/>
          </a:xfrm>
        </p:grpSpPr>
        <p:sp>
          <p:nvSpPr>
            <p:cNvPr id="7" name="矩形 6"/>
            <p:cNvSpPr/>
            <p:nvPr/>
          </p:nvSpPr>
          <p:spPr>
            <a:xfrm>
              <a:off x="3569802" y="2643727"/>
              <a:ext cx="2272380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3200" b="1" dirty="0" smtClean="0">
                  <a:cs typeface="Calibri" panose="020F0502020204030204" pitchFamily="34" charset="0"/>
                </a:rPr>
                <a:t>Smart AF</a:t>
              </a:r>
              <a:endParaRPr lang="en-US" altLang="zh-TW" sz="3200" b="1" dirty="0">
                <a:cs typeface="Calibri" panose="020F050202020403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569801" y="3537194"/>
              <a:ext cx="2388736" cy="992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  <a:cs typeface="Calibri" panose="020F0502020204030204" pitchFamily="34" charset="0"/>
                </a:rPr>
                <a:t>Smart </a:t>
              </a:r>
              <a:r>
                <a:rPr lang="en-US" altLang="zh-TW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  <a:cs typeface="Calibri" panose="020F0502020204030204" pitchFamily="34" charset="0"/>
                </a:rPr>
                <a:t>AF feature keeps your face in sharp focus even when you move around, so you can be sure that your pictures will always look amazing.</a:t>
              </a:r>
              <a:endParaRPr lang="zh-TW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6" name="直線接點 15"/>
            <p:cNvCxnSpPr/>
            <p:nvPr/>
          </p:nvCxnSpPr>
          <p:spPr>
            <a:xfrm>
              <a:off x="3520822" y="2729215"/>
              <a:ext cx="0" cy="648071"/>
            </a:xfrm>
            <a:prstGeom prst="line">
              <a:avLst/>
            </a:prstGeom>
            <a:ln w="28575">
              <a:solidFill>
                <a:srgbClr val="0083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矩形 16"/>
          <p:cNvSpPr/>
          <p:nvPr/>
        </p:nvSpPr>
        <p:spPr>
          <a:xfrm>
            <a:off x="2" y="-1"/>
            <a:ext cx="12191999" cy="1387017"/>
          </a:xfrm>
          <a:prstGeom prst="rect">
            <a:avLst/>
          </a:pr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2400"/>
          </a:p>
        </p:txBody>
      </p:sp>
      <p:sp>
        <p:nvSpPr>
          <p:cNvPr id="18" name="文字方塊 17"/>
          <p:cNvSpPr txBox="1"/>
          <p:nvPr/>
        </p:nvSpPr>
        <p:spPr>
          <a:xfrm>
            <a:off x="335361" y="350712"/>
            <a:ext cx="729624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Bef>
                <a:spcPct val="20000"/>
              </a:spcBef>
            </a:pPr>
            <a:r>
              <a:rPr lang="en-US" altLang="zh-TW" sz="4267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Selling Points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24" y="1576964"/>
            <a:ext cx="3171283" cy="2378462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14" y="1706214"/>
            <a:ext cx="2761488" cy="207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1538" y="324170"/>
            <a:ext cx="1499032" cy="317295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3982207" y="2246114"/>
            <a:ext cx="4978639" cy="1873125"/>
            <a:chOff x="7351615" y="2815378"/>
            <a:chExt cx="4978639" cy="1873125"/>
          </a:xfrm>
        </p:grpSpPr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4BA3D84F-3A88-4FA8-A719-B31C10615195}"/>
                </a:ext>
              </a:extLst>
            </p:cNvPr>
            <p:cNvSpPr txBox="1"/>
            <p:nvPr/>
          </p:nvSpPr>
          <p:spPr>
            <a:xfrm>
              <a:off x="7351615" y="2815378"/>
              <a:ext cx="497863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 b="1" dirty="0" smtClean="0">
                  <a:solidFill>
                    <a:schemeClr val="bg1"/>
                  </a:solidFill>
                  <a:ea typeface="Noto Sans CJK TC Bold" panose="020B0800000000000000" pitchFamily="34" charset="-120"/>
                </a:rPr>
                <a:t>Auto-Tracking Features</a:t>
              </a:r>
              <a:endParaRPr lang="en-US" altLang="zh-TW" sz="5400" b="1" dirty="0">
                <a:solidFill>
                  <a:schemeClr val="bg1"/>
                </a:solidFill>
                <a:ea typeface="Noto Sans CJK TC Bold" panose="020B0800000000000000" pitchFamily="34" charset="-120"/>
              </a:endParaRPr>
            </a:p>
          </p:txBody>
        </p:sp>
        <p:sp>
          <p:nvSpPr>
            <p:cNvPr id="18" name="Rectangle: Rounded Corners 15">
              <a:extLst>
                <a:ext uri="{FF2B5EF4-FFF2-40B4-BE49-F238E27FC236}">
                  <a16:creationId xmlns:a16="http://schemas.microsoft.com/office/drawing/2014/main" id="{B0B6998C-D444-4523-867E-CF45CDCF84DC}"/>
                </a:ext>
              </a:extLst>
            </p:cNvPr>
            <p:cNvSpPr/>
            <p:nvPr/>
          </p:nvSpPr>
          <p:spPr>
            <a:xfrm flipV="1">
              <a:off x="7414669" y="4577527"/>
              <a:ext cx="4850166" cy="11097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FFBC"/>
                </a:gs>
                <a:gs pos="100000">
                  <a:srgbClr val="008FF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ea typeface="Noto Sans CJK TC Bold" panose="020B0800000000000000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778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藍色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8390</TotalTime>
  <Words>750</Words>
  <Application>Microsoft Office PowerPoint</Application>
  <PresentationFormat>寬螢幕</PresentationFormat>
  <Paragraphs>265</Paragraphs>
  <Slides>23</Slides>
  <Notes>23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7" baseType="lpstr">
      <vt:lpstr>Arial Unicode MS</vt:lpstr>
      <vt:lpstr>Myriad Pro</vt:lpstr>
      <vt:lpstr>Noto Sans Arabic Cond ExtLt</vt:lpstr>
      <vt:lpstr>Noto Sans CJK TC Bold</vt:lpstr>
      <vt:lpstr>Noto Sans Sinhala ExtCond Thin</vt:lpstr>
      <vt:lpstr>微軟正黑體</vt:lpstr>
      <vt:lpstr>新細明體</vt:lpstr>
      <vt:lpstr>Arial</vt:lpstr>
      <vt:lpstr>Calibri</vt:lpstr>
      <vt:lpstr>Calibri Light</vt:lpstr>
      <vt:lpstr>Symbol</vt:lpstr>
      <vt:lpstr>Wingdings</vt:lpstr>
      <vt:lpstr>Wingdings 2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Standalone Live Streaming</vt:lpstr>
      <vt:lpstr>Recording and Streaming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Shani Wu</dc:creator>
  <cp:lastModifiedBy>Shani.Wu(吳政萱)</cp:lastModifiedBy>
  <cp:revision>239</cp:revision>
  <dcterms:created xsi:type="dcterms:W3CDTF">2022-05-20T00:07:10Z</dcterms:created>
  <dcterms:modified xsi:type="dcterms:W3CDTF">2022-07-27T02:10:40Z</dcterms:modified>
</cp:coreProperties>
</file>